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27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60A73-3618-40E4-8C0C-02BF9FE24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82466-4539-4213-8910-763E45F95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6544E-8CA7-479E-9970-8D8506DBC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CAF1F-4E90-4E39-853C-C54471392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E38E30-8BAE-4851-98E0-ED5B851DF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4AF966-58EF-4F18-A2B6-5DBB9CB8A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74FA9E-9531-4136-A6A6-D36B86900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71547-5095-405A-9346-C6D87DC8C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1C1F9-9E81-4501-AA6A-755B418EA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55204-54BB-4C8C-BFFC-40BE9F2F6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A64F6-54BC-46A0-BD3E-2003DCB6E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35" r:id="rId2"/>
    <p:sldLayoutId id="2147483936" r:id="rId3"/>
    <p:sldLayoutId id="2147483937" r:id="rId4"/>
    <p:sldLayoutId id="2147483938" r:id="rId5"/>
    <p:sldLayoutId id="2147483939" r:id="rId6"/>
    <p:sldLayoutId id="2147483940" r:id="rId7"/>
    <p:sldLayoutId id="2147483941" r:id="rId8"/>
    <p:sldLayoutId id="2147483942" r:id="rId9"/>
    <p:sldLayoutId id="2147483943" r:id="rId10"/>
    <p:sldLayoutId id="214748394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17137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时间管理的方法和技巧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时间管理的原则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时间管理的技巧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克服时间管理障碍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时间管理工具和应用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时间管理的重要性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时间管理的重要性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提升工作效率</a:t>
            </a:r>
            <a:endParaRPr lang="zh-CN" altLang="en-US"/>
          </a:p>
        </p:txBody>
      </p:sp>
      <p:sp>
        <p:nvSpPr>
          <p:cNvPr id="104893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3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提高工作质量和效率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减少加班和压力，增加休息和娱乐时间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避免拖延和浪费时间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合理规划工作和生活时间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减少压力和焦虑</a:t>
            </a:r>
            <a:endParaRPr lang="zh-CN" altLang="en-US"/>
          </a:p>
        </p:txBody>
      </p:sp>
      <p:sp>
        <p:nvSpPr>
          <p:cNvPr id="104899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制定计划和目标，避免拖延和压力积累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时间管理有助于减少压力和焦虑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学会合理分配时间和优先级，避免过度劳累和焦虑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通过时间管理，提高工作效率和成就感，减轻压力和焦虑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实现个人和职业目标</a:t>
            </a:r>
            <a:endParaRPr lang="zh-CN" altLang="en-US"/>
          </a:p>
        </p:txBody>
      </p:sp>
      <p:sp>
        <p:nvSpPr>
          <p:cNvPr id="10490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提高工作效率：有效的时间管理能够提高工作效率，减少加班和延误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提升生活质量：有效的时间管理能够让人们更好地平衡工作和生活，提升生活质量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促进个人成长：通过不断学习和实践时间管理的方法和技巧，能够促进个人成长和发展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增强个人成就感：通过合理安排时间，能够更好地实现个人和职业目标，增强个人成就感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时间管理的原则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制定计划</a:t>
            </a:r>
            <a:endParaRPr lang="zh-CN" altLang="en-US"/>
          </a:p>
        </p:txBody>
      </p:sp>
      <p:sp>
        <p:nvSpPr>
          <p:cNvPr id="10491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明确目标：制定具体的、可衡量的、可实现的、有时限的目标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制定日程表：将任务分配到具体的日期和时间，避免拖延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留出时间：为意外情况和延误留出时间，避免时间不足导致压力和焦虑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优先级排序：将任务按照优先级排序，先完成重要且紧急的任务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优先级排序</a:t>
            </a:r>
            <a:endParaRPr lang="zh-CN" altLang="en-US"/>
          </a:p>
        </p:txBody>
      </p:sp>
      <p:sp>
        <p:nvSpPr>
          <p:cNvPr id="10492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重要且紧急的事情优先处理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重要但不紧急的事情次之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紧急但不重要的事情再次之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不重要且不紧急的事情最后处理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避免拖延</a:t>
            </a:r>
            <a:endParaRPr lang="zh-CN" altLang="en-US"/>
          </a:p>
        </p:txBody>
      </p:sp>
      <p:sp>
        <p:nvSpPr>
          <p:cNvPr id="10493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设定明确的目标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制定详细的计划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分解任务，逐步完成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设定截止日期，增加紧迫感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保持专注</a:t>
            </a:r>
            <a:endParaRPr lang="zh-CN" altLang="en-US"/>
          </a:p>
        </p:txBody>
      </p:sp>
      <p:sp>
        <p:nvSpPr>
          <p:cNvPr id="1049370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设定明确的目标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74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76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保持专注和集中注意力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78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制定详细的计划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82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避免多任务处理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时间管理的技巧</a:t>
            </a:r>
            <a:endParaRPr lang="zh-CN" altLang="en-US"/>
          </a:p>
        </p:txBody>
      </p:sp>
      <p:sp>
        <p:nvSpPr>
          <p:cNvPr id="10494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时间日志</a:t>
            </a:r>
            <a:endParaRPr lang="zh-CN" altLang="en-US"/>
          </a:p>
        </p:txBody>
      </p:sp>
      <p:sp>
        <p:nvSpPr>
          <p:cNvPr id="104948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定义：记录每天所做事情的时间和内容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目的：了解自己的时间使用情况，找出浪费时间的行为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记录方式：纸质或电子形式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分析方法：统计时间使用情况，找出高效和低效的时间段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番茄工作法</a:t>
            </a:r>
            <a:endParaRPr lang="zh-CN" altLang="en-US"/>
          </a:p>
        </p:txBody>
      </p:sp>
      <p:sp>
        <p:nvSpPr>
          <p:cNvPr id="104954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5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416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步骤：列出任务清单，将每个任务划分为一个或多个番茄，开始工作后每25分钟响铃一次，表示一个番茄时间结束，休息5分钟，然后继续下一个番茄时间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6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优势：有助于提高工作效率和专注力，同时避免过度疲劳和拖延症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56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定义：一种时间管理方法，将工作时间划分为一段段时间，每段时间为25分钟，称为一个“番茄”，然后休息5分钟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56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原理：通过将工作时间划分为多个番茄，可以提高专注力和效率，同时保证工作与休息的平衡</a:t>
            </a:r>
            <a:endParaRPr lang="zh-CN" altLang="en-US" sz="19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时间区块法</a:t>
            </a:r>
            <a:endParaRPr lang="zh-CN" altLang="en-US"/>
          </a:p>
        </p:txBody>
      </p:sp>
      <p:sp>
        <p:nvSpPr>
          <p:cNvPr id="10496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定义：将一天的时间划分为若干个区块，每个区块专注于一个任务或活动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优点：提高效率，避免多任务干扰，有助于集中注意力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实施步骤：列出当天需要完成的任务，按照优先级划分区块，为每个区块设置时间限制，按照计划执行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注意事项：区块时间不宜过长，避免疲劳，及时调整计划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https://d.book118.com/178117137016006023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7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时间管理的方法和技巧</vt:lpstr>
      <vt:lpstr>目录</vt:lpstr>
      <vt:lpstr>添加章节标题</vt:lpstr>
      <vt:lpstr>时间管理的重要性</vt:lpstr>
      <vt:lpstr>PowerPoint Presentation</vt:lpstr>
      <vt:lpstr>提升工作效率</vt:lpstr>
      <vt:lpstr>减少压力和焦虑</vt:lpstr>
      <vt:lpstr>实现个人和职业目标</vt:lpstr>
      <vt:lpstr>时间管理的原则</vt:lpstr>
      <vt:lpstr>PowerPoint Presentation</vt:lpstr>
      <vt:lpstr>制定计划</vt:lpstr>
      <vt:lpstr>优先级排序</vt:lpstr>
      <vt:lpstr>避免拖延</vt:lpstr>
      <vt:lpstr>保持专注</vt:lpstr>
      <vt:lpstr>时间管理的技巧</vt:lpstr>
      <vt:lpstr>PowerPoint Presentation</vt:lpstr>
      <vt:lpstr>时间日志</vt:lpstr>
      <vt:lpstr>番茄工作法</vt:lpstr>
      <vt:lpstr>时间区块法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2024-08-29T12:23:11.643</cp:lastPrinted>
  <dcterms:created xsi:type="dcterms:W3CDTF">2024-08-29T04:23:11Z</dcterms:created>
  <dcterms:modified xsi:type="dcterms:W3CDTF">2024-08-29T04:23:13Z</dcterms:modified>
</cp:coreProperties>
</file>