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65B12-9A69-4EEC-8B64-0662192F7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1A2DD-E21D-45A6-9FEC-1B868EDC9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AC8BC-77C8-4D41-B661-7BEFC93E4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671D4-47FF-4DBD-AAE9-5033B8C94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E83BA5-88C1-4B34-89BE-C98EFC06E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669E05-5854-4E56-8F2E-FCE11C0A7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AC4930-40D5-4164-9EED-5E87674E7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4F40EB-9263-4CF7-A791-FE6CF26AE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D7FF33-A0C9-4D57-BA44-C58517D6D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748815-FBBD-4F5D-8314-F1DB5E575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765B56-76B8-4EB2-9C4F-51AA68945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17140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幼儿园园长技能培训幼儿园语文教育与阅读指导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阅读指导技能培养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幼儿园语文教育中的阅读指导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幼儿园语文教育中的表达与沟通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幼儿园语文教育中的文化传承与审美教育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幼儿园语文教育评价与反思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语言是交流和思维的工具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语文是语言和文化的综合，是人们交流思想和感情、传递信息的重要工具。对于幼儿来说，语言是他们认识世界、表达情感、发展思维的主要方式。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促进幼儿全面发展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良好的语文教育有助于幼儿认知、情感、态度、技能等方面的全面发展。通过语文学习，幼儿可以开阔视野，增长知识，培养良好的学习习惯和自主学习能力。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传承和弘扬中华文化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语文是中华文化的重要载体，通过语文教育可以引导幼儿了解、传承和弘扬中华优秀传统文化，增强民族认同感和文化自信心。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语文教育的重要性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引导幼儿学会运用口头语言进行日常交流和表达，能够清晰、准确地表达自己的思想和感情。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培养语言表达能力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提高阅读理解能力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锻炼文字书写能力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培养文学素养和审美情趣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通过阅读各类儿童文学作品，培养幼儿的阅读兴趣和习惯，提高他们的阅读理解能力和文学素养。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指导幼儿掌握正确的书写姿势和笔画顺序，培养他们的文字书写能力和良好的书写习惯。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通过欣赏和创作儿童文学作品，引导幼儿感受文学的美和魅力，培养他们的文学素养和审美情趣。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幼儿园语文教育的目标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尊重幼儿的身心发展规律和语言学习特点，关注他们的兴趣和需求，以幼儿为本位进行语文教育。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以幼儿为本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通过创设丰富的语言环境和实践机会，引导幼儿在实际运用中学习和掌握语言，培养他们的语言实践能力。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注重实践应用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在语文教育中注重引导幼儿体验文学作品中的情感和美感，激发他们的情感共鸣和审美体验。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强调情感体验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积极与家长合作，共同为幼儿营造良好的语言学习环境，促进家园共育，实现语文教育效果的最大化。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倡导家园共育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幼儿园语文教育的原则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阅读指导技能培养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通过有效的阅读指导，激发幼儿对书籍和阅读的兴趣，培养良好的阅读习惯。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提升幼儿阅读兴趣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促进幼儿语言发展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250" r="17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开拓幼儿视野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阅读指导有助于幼儿词汇量的扩展、语言表达能力的提升和语法结构的掌握。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通过阅读各类书籍，幼儿可以接触到更广阔的知识领域，拓展视野，丰富生活经验。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阅读指导的意义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通过为幼儿朗读故事、诗歌等文学作品，引导幼儿感受语言的美感和阅读的乐趣。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针对阅读材料中的重点、难点内容，进行适当的讲解和引导，帮助幼儿理解文本内容。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组织幼儿围绕阅读材料展开讨论，鼓励幼儿发表自己的观点和看法，提高阅读理解能力。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阅读指导的方法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制定阅读计划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根据幼儿的年龄特点和兴趣爱好，制定适合的阅读计划，包括书籍的选择、阅读时间和进度安排等。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开展阅读活动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组织丰富多彩的阅读活动，如故事会、朗诵比赛、角色扮演等，激发幼儿的阅读热情。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关注个体差异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针对不同幼儿的阅读能力和兴趣差异，进行个性化的阅读指导和辅导，确保每个幼儿都能在阅读中获得成长和进步。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创设阅读环境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为幼儿创设安静、舒适的阅读环境，提供丰富的阅读材料，营造浓厚的阅读氛围。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阅读指导的实践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幼儿园语文教育中的阅读指导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选择适合幼儿年龄段的阅读材料，内容简单易懂，语言生动有趣。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适龄性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涵盖不同主题和类型的阅读材料，包括故事、科普、诗歌等，以丰富幼儿的阅读体验。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适当引入中华优秀传统文化和世界经典童话，培养幼儿的文化素养和跨文化意识。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阅读材料的选择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281" b="228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阅读环境的营造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物理环境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提供宽敞明亮、安静舒适的阅读空间，配备适合幼儿身高的书架和桌椅。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营造轻松愉悦的阅读氛围，鼓励幼儿自由选择阅读材料，自主阅读。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定期组织亲子阅读、教师导读等活动，增加幼儿与阅读材料之间的互动。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https://d.book118.com/178117140062006033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2024-09-11T11:36:19.281</cp:lastPrinted>
  <dcterms:created xsi:type="dcterms:W3CDTF">2024-09-11T03:36:19Z</dcterms:created>
  <dcterms:modified xsi:type="dcterms:W3CDTF">2024-09-11T03:36:21Z</dcterms:modified>
</cp:coreProperties>
</file>