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0ECE1B-ED60-4462-8D80-C81BE424F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CAEA26-CBD1-4B47-B4D7-8675928BC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550C29-9C3F-4B82-AF66-E68001319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483424-F918-42B5-BFD0-039FF9C2E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28F923-D5DA-4C7A-97DB-780A38F49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AD2A56-1FD9-4911-B9B6-3E6867437B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239507-F4A4-4DD1-A2FA-124646BA9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D8DF56-7AE6-42E6-B8A9-C1750CC29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790628-9405-4490-B735-368F5F617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B12AD-734B-4725-A756-CDE770F32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D37ABD-966E-4E4D-A53D-060CB7433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2004111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关于慢性胃炎饮食护理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慢性胃炎患者的饮食原则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慢性胃炎患者的营养建议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慢性胃炎患者的日常饮食护理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慢性胃炎患者的饮食误区与纠正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慢性胃炎患者的饮食护理案例分享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慢性胃炎是一种常见的消化系统疾病，主要由于胃黏膜的慢性炎症导致。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慢性胃炎主要分为浅表性胃炎和萎缩性胃炎，其中萎缩性胃炎可能伴有肠化生和不典型增生。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33" b="133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慢性胃炎的症状主要包括上腹部疼痛、饱胀、食欲不振、恶心、呕吐、嗳气等。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慢性胃炎可能影响患者的营养吸收和生活质量，长期未得到有效治疗可能引发胃溃疡、胃出血、胃癌等疾病。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慢性胃炎的症状与影响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慢性胃炎的病因主要包括幽门螺杆菌感染、长期不良饮食习惯、药物刺激、免疫因素等。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预防慢性胃炎的关键是保持良好的饮食习惯，避免过度刺激和损伤胃黏膜，同时注意个人卫生，预防幽门螺杆菌感染。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969" r="21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慢性胃炎的病因与预防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慢性胃炎患者的饮食原则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每天在固定的时间吃饭，避免过饥或过饱，每餐控制在八分饱。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定时定量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避免暴饮暴食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坚持三餐制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不要一次摄入过多食物，以免加重胃部负担。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不要跳过早餐或晚餐，保证每餐营养均衡。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保持规律的饮食习惯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选择易于消化的食物，如稀粥、蒸蛋、炖菜等。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626" b="16626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软食为主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少吃或不吃坚果、骨头等坚硬食物。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避免坚硬食物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采用蒸、煮、炖等烹饪方式，避免油炸、烧烤等高温烹调方式。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烹饪方法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选择易消化的食物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限制酸性食物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少吃酸性食物，如醋、柠檬等。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减少辛辣食物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避免辣椒、姜、蒜等辛辣食物。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戒酒戒烟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避免酒精和烟草对胃黏膜的刺激。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避免刺激性食物和饮料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增加膳食纤维的摄入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如全麦面包、燕麦等粗粮。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注意食物的搭配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如蔬菜与水果的搭配，保证营养的全面性。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多摄入富含维生素的食物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如柑橘类水果、草莓、绿叶蔬菜等。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0264" r="20264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增加新鲜蔬菜和水果的摄入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慢性胃炎患者的营养建议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" r="2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蛋白质是人体必需的营养素，对于慢性胃炎患者来说，保证足够的蛋白质摄入有助于维持正常的生理功能和组织修复。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患者应选择优质蛋白质来源，如瘦肉、禽类、鱼类、豆类等，适量增加摄入量，同时减少高脂肪、高胆固醇食物的摄入，以降低对胃黏膜的刺激。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保证足够的蛋白质摄入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过多的脂肪和糖类摄入会增加胃的负担，不利于慢性胃炎的康复。患者应控制脂肪和糖类的摄入，以减轻胃的消化负担。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患者应减少油炸、煎炸、烧烤等高脂肪食物的摄入，选择低脂、低糖的食物，如蔬菜、水果、全麦面包等。此外，应避免过度饮食，以免造成胃部不适。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控制脂肪和糖类的摄入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https://d.book118.com/178120041113006045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2024-09-26T07:47:00.408</cp:lastPrinted>
  <dcterms:created xsi:type="dcterms:W3CDTF">2024-09-25T23:47:00Z</dcterms:created>
  <dcterms:modified xsi:type="dcterms:W3CDTF">2024-09-25T23:47:02Z</dcterms:modified>
</cp:coreProperties>
</file>