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283CD-7D02-4B87-AAED-090C1E77D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64B13-7EDA-4687-9229-7A24DB619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74803-7C72-4220-862D-2C7257584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159AE-7FF1-4E31-A867-A4493AB00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6AAB3-B07E-499F-B048-DAD95CBA2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D48EB-1F86-48B5-BF02-A602933B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9193C-E820-4CB5-9B32-0C40B2DD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704A6-9B33-4D05-8DA0-CCC0037FE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609A5-7E37-4A51-85EC-672D55A6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0BFC0-7791-4A80-82A8-920552217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9C73-5C22-48C5-ACB4-09293E69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0053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朱德的扁担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扁担文化的传承与发扬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主题思想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背景介绍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故事情节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人物形象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https://d.book118.com/178120053061006026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朱德的扁担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2024-09-03T17:38:55.935</cp:lastPrinted>
  <dcterms:created xsi:type="dcterms:W3CDTF">2024-09-03T09:38:55Z</dcterms:created>
  <dcterms:modified xsi:type="dcterms:W3CDTF">2024-09-03T09:38:58Z</dcterms:modified>
</cp:coreProperties>
</file>