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D780E-8FF7-4747-8834-9096D289A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C8979-1CB6-4DDD-AD47-171802A2A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1AD43-6B33-447F-A6AE-C5300480A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70D86-1924-40E7-99DA-55A1B2030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BE4D09-1925-40BF-9A2F-D7660536C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3F2ED8-EF16-4296-A872-2470103D3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D14F1C-A052-49C6-94FF-437DA13B7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A4699-5ED3-4D27-8716-580CE2DF2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4E573-1E9F-44EA-B396-CC9C8F133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E8946-CE55-484B-9ECF-098FC77E5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45DB9-D9F3-4846-9465-C459EEC0C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211211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需求弹性分析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需求弹性的定义与分类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需求弹性与市场营销策略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需求弹性在行业中的应用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需求弹性对企业决策的影响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需求弹性研究方法与案例分析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需求弹性的定义与分类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83" r="8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需求弹性是指商品需求量对影响其价格、收入等因素变动的反应灵敏度，即需求量变化的百分比与影响需求因素变化的百分比之比。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具体来说，如果某种商品的需求量对价格变动反应灵敏，即需求量变化的百分比大于价格变化的百分比，则该商品的需求弹性较大；反之，则需求弹性较小。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需求弹性的定义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按影响需求弹性的因素分类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根据影响需求弹性的因素不同，需求弹性可分为单一因素需求弹性和多因素需求弹性。单一因素需求弹性是指仅考虑一种因素变动对需求量的影响，多因素需求弹性则同时考虑多种因素对需求量的影响。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按需求弹性的大小分类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弹性值的大小，可分为富有弹性的商品、缺乏弹性的商品和单位弹性的商品。富有弹性的商品是指需求弹性大于1的商品，缺乏弹性的商品是指需求弹性小于1的商品，单位弹性的商品是指需求弹性等于1的商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需求弹性的分类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需求弹性与市场营销策略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价格变动对需求量变动的影响程度，可以通过需求弹性来衡量。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价格弹性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当需求弹性大于1时，降价可以刺激需求量的大幅增长，增加总收益。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降价策略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当需求弹性小于1时，提价可能导致需求量的小幅下降，降低总收益。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提价策略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根据需求弹性分析，选择合适的价格策略以最大化总收益。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价格策略选择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价格策略与需求弹性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通过产品差异化来降低消费者对价格的敏感性，提高需求弹性。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建立品牌忠诚度，使消费者对特定品牌的商品产生依赖，降低对价格的敏感性。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通过产品创新来满足消费者多样化的需求，提高需求弹性。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差异化策略选择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根据市场需求和竞争情况，选择合适的产品差异化策略。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产品差异化与需求弹性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广告效果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广告可以提升消费者对商品的认知度和信任度，从而影响需求弹性。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针对目标消费群体进行精准的广告定位，提高广告效果和需求弹性。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选择合适的广告渠道，如电视、网络、户外广告等，以扩大广告覆盖面和影响力。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广告策略选择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根据市场需求、竞争情况和预算等因素，选择合适的广告策略。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广告策略与需求弹性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需求弹性在行业中的应用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农业产品需求弹性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农业产品需求弹性通常较小，因为人们对于基本粮食的需求较为稳定。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农业产品，如大米、小麦和蔬菜等，是人们日常生活的必需品。由于这些产品的消费量受价格变动的影响较小，因此其需求弹性相对较低。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https://d.book118.com/178121121102006030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2024-09-07T03:55:49.574</cp:lastPrinted>
  <dcterms:created xsi:type="dcterms:W3CDTF">2024-09-06T19:55:49Z</dcterms:created>
  <dcterms:modified xsi:type="dcterms:W3CDTF">2024-09-06T19:55:51Z</dcterms:modified>
</cp:coreProperties>
</file>