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BF40A1-B804-4B3D-AFBA-22840BAE8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B673B3-AEE8-46BB-BD2F-2323D9E3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2B68AE-EE55-4E5B-9702-32E762ED3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B15C38-D73F-4EF0-9A07-45872C066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BA1C19-777B-4AF2-BA73-7373264FF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0EFFD5-0E19-4165-8EC6-D161CA9CA8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46DF71-C694-4732-89FB-1672A3F990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3D9CD-E05E-41C2-B6B9-DCAA7D4DB1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C45409-6E75-4416-BEE1-144AC34EF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1972FB-7026-4DC0-A7A5-241AC29EA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BC5D21-C8F2-4323-B6FD-BF77153E2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21410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结构的强度与稳定性试验分解课件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结构强度与稳定性试验概述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结构强度试验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结构稳定性试验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试验方法与流程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试验案例分析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结构强度与稳定性试验概述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结构强度与稳定性基本概念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结构强度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指结构在一定条件下抵抗外力破坏的能力。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结构稳定性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指结构在各种外力作用下维持其原有平衡状态的能力。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458" b="16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为结构设计优化和改进提供依据。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验证结构设计是否满足安全要求。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评估结构在不同工况下的性能表现。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26958" b="2695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26" r="1342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整体结构试验、部件或节点试验。</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按试验对象分类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静载试验、动载试验、疲劳试验等。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按试验工况分类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室内试验、室外试验、模拟环境试验等。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按试验环境分类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如欧洲标准（EN）、美国标准（ASTM）、中国标准（GB）等。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国际和国内相关标准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试验分类与标准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结构强度试验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静载强度试验是通过施加静力载荷来测试结构承载能力的试验。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静载强度试验是在结构上施加静力载荷，如重力、压力或拉伸力等，以测试结构的承载能力和稳定性。这种试验通常在实验室进行，通过控制加载速率和保持一定时间来观察结构的变形和损坏情况。静载强度试验是评估结构在静态载荷下的性能和安全性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静载强度试验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动载强度试验是通过施加动态载荷来测试结构承受动态载荷能力的试验。</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动载强度试验是在结构上施加动态载荷，如振动、冲击或碰撞等，以测试结构的动态特性和稳定性。这种试验通常在振动台、冲击试验机或碰撞试验机上进行，通过模拟实际环境中的动态载荷来评估结构的性能和安全性。动载强度试验对于评估结构的抗震、抗风和抗爆性能等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动载强度试验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疲劳强度试验是通过施加循环载荷来测试结构承受疲劳载荷能力的试验。</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疲劳强度试验是在结构上施加循环载荷，如弯曲、扭转或拉压等，以测试结构的疲劳寿命和可靠性。这种试验通常在疲劳试验机上进行，通过控制加载幅度、频率和循环次数等参数来模拟实际使用中的疲劳载荷。疲劳强度试验是评估结构在长期使用过程中的性能和安全性的重要手段，对于预测结构的寿命和可靠性具有重要意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疲劳强度试验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https://d.book118.com/178122141031006025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2024-09-01T18:14:15.117</cp:lastPrinted>
  <dcterms:created xsi:type="dcterms:W3CDTF">2024-09-01T10:14:15Z</dcterms:created>
  <dcterms:modified xsi:type="dcterms:W3CDTF">2024-09-01T10:14:17Z</dcterms:modified>
</cp:coreProperties>
</file>