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47BD30-7F58-4C93-9B95-5E38FC0E7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4670F-F9A6-41BD-B8AC-4C808A1D1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487AFF-051D-4A2C-A501-AA02F7FC5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0923F1-E3F9-49AE-B07F-529D833662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06BBAA-F84F-4D5C-A86D-69D57062AD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2E9F6C-6D51-4CFF-A6D4-A4DB2203C6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7BA40E-3E84-44C0-A1AC-88C4BD52D1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E6D868-FEAA-4F54-ADE1-6857CF94CE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103234-0DB9-4686-802F-6588EC1F33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79D78A-03E4-4A55-9FEC-5141F748FD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AA7EA-FBCB-4D24-80EA-E558C40EDE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2304501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品牌危机应对策略</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品牌危机概述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预防品牌危机的关键措施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应对品牌危机的策略与方法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品牌危机后的重建与恢复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跨界合作与共赢在品牌危机应对中的应用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品牌危机概述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143" r="361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10" r="352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品牌危机是指由于企业内部或外部因素引发的对品牌形象、声誉或价值造成负面影响的事件。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根据危机性质可分为产品质量危机、服务危机、形象危机等；根据危机来源可分为内部危机和外部危机。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损害品牌形象</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品牌危机可能导致消费者对品牌的信任度降低，品牌形象受损。</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影响市场份额</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品牌危机可能导致消费者转向竞争对手，从而影响市场份额。</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降低企业价值</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品牌危机可能对企业的股价、市值等产生负面影响，降低企业价值。</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品牌危机的影响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三星Note7电池爆炸事件导致三星品牌形象严重受损，市场份额下降，股价大幅下跌。</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三星Note7电池爆炸事件</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美团外卖因食品安全问题被曝光，引发消费者信任危机，品牌形象受到严重影响。</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美团外卖食品安全问题</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滴滴顺风车因安全漏洞导致乘客遇害事件，引发社会广泛关注，滴滴品牌形象受到极大冲击。</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滴滴顺风车安全事件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案例分析：典型品牌危机事件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预防品牌危机的关键措施</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346" b="183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建立完善的品牌管理体系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设立专门的品牌管理部门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负责品牌战略规划、品牌传播、品牌保护等工作，确保品牌形象的统一和稳定。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制定品牌管理制度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明确品牌管理的目标、原则、流程等，规范品牌管理行为，提高品牌管理效率。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加强品牌内部培训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提高全员品牌意识，让员工了解品牌的价值和重要性，形成全员参与品牌管理的良好氛围。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根据品牌定位和目标受众，制定有针对性的品牌传播策略，提高品牌知名度和美誉度。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制定品牌传播策略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与主流媒体建立良好的合作关系，及时发布品牌动态和正面信息，防止负面信息的扩散。</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加强媒体合作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建立危机预警系统，及时发现并应对可能对品牌形象造成损害的事件，确保品牌形象的稳定。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危机预警与应对机制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加强品牌传播与公关工作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建立完善的质量管理体系，确保产品质量符合国家标准和消费者期望，避免因产品质量问题引发的品牌危机。</a:t>
            </a:r>
          </a:p>
        </p:txBody>
      </p:sp>
      <p:pic>
        <p:nvPicPr>
          <p:cNvPr id="6" name="Picture 6"/>
          <p:cNvPicPr>
            <a:picLocks noChangeAspect="1"/>
          </p:cNvPicPr>
          <p:nvPr/>
        </p:nvPicPr>
        <p:blipFill>
          <a:blip r:embed="rId2"/>
          <a:srcRect l="17651" r="1765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严格把控产品质量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加强售后服务和客户关怀，提高客户满意度和忠诚度，树立良好的品牌形象。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提升服务水平</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208" r="13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不断了解消费者需求和市场变化，对产品进行持续改进和创新，保持品牌的活力和竞争力。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持续改进与创新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提升产品质量与服务水平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谷歌公司</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注重用户体验和服务质量，积极回应用户反馈和投诉，维护了良好的品牌形象和用户口碑。</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苹果公司</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通过不断创新和提高产品质量，成功塑造了高端、时尚的品牌形象，有效避免了品牌危机的发生。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宝马公司</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建立完善的品牌管理体系和危机应对机制，成功应对了多次潜在的品牌危机，保持了品牌的稳健发展。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8711" r="28711"/>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381" r="15381"/>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案例分析：成功预防品牌危机的企业实践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应对品牌危机的策略与方法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保持与媒体和公众的沟通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积极与媒体和公众保持沟通，回答疑问，解释原因，表明立场和态度，以建立信任。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迅速启动危机应对机制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在品牌危机爆发时，企业应迅速启动危机应对机制，组织专业团队进行紧急处理。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公开透明地传达信息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企业应通过官方渠道及时、准确、全面地发布信息，向公众传达真实情况，避免信息不透明导致的误解和猜测。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快速响应与真诚沟通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制定针对性解决方案</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根据危机产生的原因和影响程度，制定针对性的解决方案，包括道歉、赔偿、召回、改进等措施。</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确保解决方案的有效实施</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企业应调动各种资源，确保解决方案的有效实施，同时密切关注实施效果，及时调整方案。</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深入调查并分析原因</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对品牌危机进行深入调查，了解事实真相，分析危机产生的原因，为后续解决方案的制定提供依据。</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4127" r="14127"/>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制定针对性解决方案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283" r="1528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展示改进措施和成果</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通过官方渠道和媒体向公众展示企业针对品牌危机所采取的改进措施和取得的成果。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重建品牌形象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在危机得到妥善处理后，企业应着手重建品牌形象，通过广告、公关等手段传递正面信息，提升品牌美誉度。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提供优质服务和产品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企业应继续提供优质的产品和服务，以实际行动证明自己的诚意和决心，重新赢得消费者的信任和支持。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恢复消费者信心与信任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https://d.book118.com/178123045011006035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2024-09-13T17:47:01.120</cp:lastPrinted>
  <dcterms:created xsi:type="dcterms:W3CDTF">2024-09-13T09:47:01Z</dcterms:created>
  <dcterms:modified xsi:type="dcterms:W3CDTF">2024-09-13T09:47:03Z</dcterms:modified>
</cp:coreProperties>
</file>