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D58109-B39C-4887-A508-6A86D640B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B92463-D668-44C5-9F9D-96F8E40FD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0544FE-9818-4214-8E4F-BEC97E8E4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DF95E9-4E99-4C03-8F0E-86B07DE6DF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5E544A-5002-4441-A116-427DB49149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6B6494-A127-483C-BB4E-7FF1CF40F9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2052FC-E0D9-41EE-9AAF-2B652E2BC4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74F85E-1027-44C0-AF4E-51726E18C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5B2EFD-1459-48BF-B319-3E48836F11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F3F16-B94F-40DA-B29E-6DE6EEF5E6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9E488E-386B-42AF-9963-C31D6AEC9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2404406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建筑设计服务行业的新型商业模式</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商业模式创新驱动行业升级
 协作共创新模式促进设计价值提升
 数字技术赋能行业转型
 跨界融合推动设计服务多元化
 知识产权保障促进创新成果转化
 标准化与规范化促进行业健康发展
 可持续发展理念引领行业绿色转型
 新型商业模式助推行业持续繁荣</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商业模式创新驱动行业升级</a:t>
            </a:r>
          </a:p>
        </p:txBody>
      </p:sp>
      <p:sp>
        <p:nvSpPr>
          <p:cNvPr id="3" name="Subtitle 2"/>
          <p:cNvSpPr>
            <a:spLocks noGrp="1"/>
          </p:cNvSpPr>
          <p:nvPr>
            <p:ph type="subTitle" idx="1"/>
          </p:nvPr>
        </p:nvSpPr>
        <p:spPr/>
        <p:txBody>
          <a:bodyPr/>
          <a:lstStyle/>
          <a:p>
            <a:r>
              <a:t>建筑设计服务行业的新型商业模式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商业模式创新驱动行业升级</a:t>
            </a:r>
          </a:p>
        </p:txBody>
      </p:sp>
      <p:sp>
        <p:nvSpPr>
          <p:cNvPr id="3" name="Text Placeholder 2"/>
          <p:cNvSpPr>
            <a:spLocks noGrp="1"/>
          </p:cNvSpPr>
          <p:nvPr>
            <p:ph type="body" idx="1"/>
          </p:nvPr>
        </p:nvSpPr>
        <p:spPr/>
        <p:txBody>
          <a:bodyPr/>
          <a:lstStyle/>
          <a:p>
            <a:r>
              <a:t>商业模式创新驱动行业升级</a:t>
            </a:r>
          </a:p>
        </p:txBody>
      </p:sp>
      <p:sp>
        <p:nvSpPr>
          <p:cNvPr id="4" name="Content Placeholder 3"/>
          <p:cNvSpPr>
            <a:spLocks noGrp="1"/>
          </p:cNvSpPr>
          <p:nvPr>
            <p:ph sz="half" idx="2"/>
          </p:nvPr>
        </p:nvSpPr>
        <p:spPr/>
        <p:txBody>
          <a:bodyPr/>
          <a:lstStyle/>
          <a:p>
            <a:r>
              <a:t>1. 建筑设计服务行业正面临着来自传统模式和新兴模式的双重挑战，需要通过商业模式创新来实现行业升级。</a:t>
            </a:r>
          </a:p>
          <a:p>
            <a:r>
              <a:t>2. 商业模式创新可以从服务内容、服务方式、收费模式、盈利模式等方面进行，从而为客户创造更多的价值。</a:t>
            </a:r>
          </a:p>
          <a:p>
            <a:r>
              <a:t>3. 建筑设计服务行业可以借鉴其他行业的成功经验，如采用模块化设计、精细化管理、数字孪生技术等来实现商业模式创新。</a:t>
            </a:r>
          </a:p>
        </p:txBody>
      </p:sp>
      <p:sp>
        <p:nvSpPr>
          <p:cNvPr id="5" name="Text Placeholder 4"/>
          <p:cNvSpPr>
            <a:spLocks noGrp="1"/>
          </p:cNvSpPr>
          <p:nvPr>
            <p:ph type="body" idx="3"/>
          </p:nvPr>
        </p:nvSpPr>
        <p:spPr/>
        <p:txBody>
          <a:bodyPr/>
          <a:lstStyle/>
          <a:p>
            <a:r>
              <a:t>共享设计模式</a:t>
            </a:r>
          </a:p>
        </p:txBody>
      </p:sp>
      <p:sp>
        <p:nvSpPr>
          <p:cNvPr id="6" name="Content Placeholder 5"/>
          <p:cNvSpPr>
            <a:spLocks noGrp="1"/>
          </p:cNvSpPr>
          <p:nvPr>
            <p:ph sz="half" idx="4"/>
          </p:nvPr>
        </p:nvSpPr>
        <p:spPr/>
        <p:txBody>
          <a:bodyPr/>
          <a:lstStyle/>
          <a:p>
            <a:r>
              <a:t>1. 共享设计模式是指建筑设计服务公司通过开放平台、云计算等技术共享设计资源，降低设计成本并提高设计效率。</a:t>
            </a:r>
          </a:p>
          <a:p>
            <a:r>
              <a:t>2. 共享设计模式可以使建筑师和设计师能够更轻松地访问和使用各种设计工具和资源，从而提高他们的生产力和创造力。</a:t>
            </a:r>
          </a:p>
          <a:p>
            <a:r>
              <a:t>3. 共享设计模式还可以促进建筑设计行业的可持续发展，因为共享资源可以减少重复设计工作，从而降低对环境的影响。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商业模式创新驱动行业升级</a:t>
            </a:r>
          </a:p>
        </p:txBody>
      </p:sp>
      <p:sp>
        <p:nvSpPr>
          <p:cNvPr id="3" name="Content Placeholder 2"/>
          <p:cNvSpPr>
            <a:spLocks noGrp="1"/>
          </p:cNvSpPr>
          <p:nvPr>
            <p:ph sz="half" idx="2"/>
          </p:nvPr>
        </p:nvSpPr>
        <p:spPr/>
        <p:txBody>
          <a:bodyPr/>
          <a:lstStyle/>
          <a:p>
            <a:r>
              <a:t>1. 众包设计模式是指建筑设计服务公司通过在线平台将设计任务外包给全球各地的设计师，从而降低设计成本并提高设计质量。</a:t>
            </a:r>
          </a:p>
          <a:p>
            <a:r>
              <a:t>2. 众包设计模式可以使建筑师和设计师能够接触到更多的设计机会，从而提高他们的收入和知名度。</a:t>
            </a:r>
          </a:p>
          <a:p>
            <a:r>
              <a:t>3. 众包设计模式还可以促进建筑设计行业的全球化发展，因为设计师可以不受地理位置的限制参与到设计项目中。</a:t>
            </a:r>
          </a:p>
        </p:txBody>
      </p:sp>
      <p:sp>
        <p:nvSpPr>
          <p:cNvPr id="4" name="Text Placeholder 3"/>
          <p:cNvSpPr>
            <a:spLocks noGrp="1"/>
          </p:cNvSpPr>
          <p:nvPr>
            <p:ph type="body" idx="3"/>
          </p:nvPr>
        </p:nvSpPr>
        <p:spPr/>
        <p:txBody>
          <a:bodyPr/>
          <a:lstStyle/>
          <a:p>
            <a:r>
              <a:t>人工智能辅助设计模式</a:t>
            </a:r>
          </a:p>
        </p:txBody>
      </p:sp>
      <p:sp>
        <p:nvSpPr>
          <p:cNvPr id="5" name="Content Placeholder 4"/>
          <p:cNvSpPr>
            <a:spLocks noGrp="1"/>
          </p:cNvSpPr>
          <p:nvPr>
            <p:ph sz="half" idx="4"/>
          </p:nvPr>
        </p:nvSpPr>
        <p:spPr/>
        <p:txBody>
          <a:bodyPr/>
          <a:lstStyle/>
          <a:p>
            <a:r>
              <a:t>1. 人工智能辅助设计模式是指建筑设计服务公司通过使用人工智能技术辅助设计师进行设计，从而提高设计效率和质量。</a:t>
            </a:r>
          </a:p>
          <a:p>
            <a:r>
              <a:t>2. 人工智能辅助设计模式可以使设计师能够更轻松地创建复杂的建筑模型，并对设计方案进行实时优化。</a:t>
            </a:r>
          </a:p>
          <a:p>
            <a:r>
              <a:t>3. 人工智能辅助设计模式还可以帮助设计师发现新的设计灵感，并创造出更具创造性和可持续性的建筑设计方案。</a:t>
            </a:r>
          </a:p>
        </p:txBody>
      </p:sp>
      <p:sp>
        <p:nvSpPr>
          <p:cNvPr id="6" name="Text Placeholder 5"/>
          <p:cNvSpPr>
            <a:spLocks noGrp="1"/>
          </p:cNvSpPr>
          <p:nvPr>
            <p:ph type="body" idx="1"/>
          </p:nvPr>
        </p:nvSpPr>
        <p:spPr/>
        <p:txBody>
          <a:bodyPr/>
          <a:lstStyle/>
          <a:p>
            <a:r>
              <a:t>众包设计模式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商业模式创新驱动行业升级</a:t>
            </a:r>
          </a:p>
        </p:txBody>
      </p:sp>
      <p:sp>
        <p:nvSpPr>
          <p:cNvPr id="3" name="Text Placeholder 2"/>
          <p:cNvSpPr>
            <a:spLocks noGrp="1"/>
          </p:cNvSpPr>
          <p:nvPr>
            <p:ph type="body" idx="1"/>
          </p:nvPr>
        </p:nvSpPr>
        <p:spPr/>
        <p:txBody>
          <a:bodyPr/>
          <a:lstStyle/>
          <a:p>
            <a:r>
              <a:t>虚拟现实设计模式</a:t>
            </a:r>
          </a:p>
        </p:txBody>
      </p:sp>
      <p:sp>
        <p:nvSpPr>
          <p:cNvPr id="4" name="Content Placeholder 3"/>
          <p:cNvSpPr>
            <a:spLocks noGrp="1"/>
          </p:cNvSpPr>
          <p:nvPr>
            <p:ph sz="half" idx="2"/>
          </p:nvPr>
        </p:nvSpPr>
        <p:spPr/>
        <p:txBody>
          <a:bodyPr/>
          <a:lstStyle/>
          <a:p>
            <a:r>
              <a:t>1. 虚拟现实设计模式是指建筑设计服务公司通过使用虚拟现实技术让客户在虚拟环境中体验建筑设计方案，从而提高客户满意度和参与度。</a:t>
            </a:r>
          </a:p>
          <a:p>
            <a:r>
              <a:t>2. 虚拟现实设计模式可以使客户能够更直观地了解建筑设计方案，并提出更具体的修改意见。</a:t>
            </a:r>
          </a:p>
          <a:p>
            <a:r>
              <a:t>3. 虚拟现实设计模式还可以帮助建筑师和设计师发现设计方案中的问题，并及时进行修改。</a:t>
            </a:r>
          </a:p>
        </p:txBody>
      </p:sp>
      <p:sp>
        <p:nvSpPr>
          <p:cNvPr id="5" name="Text Placeholder 4"/>
          <p:cNvSpPr>
            <a:spLocks noGrp="1"/>
          </p:cNvSpPr>
          <p:nvPr>
            <p:ph type="body" idx="3"/>
          </p:nvPr>
        </p:nvSpPr>
        <p:spPr/>
        <p:txBody>
          <a:bodyPr/>
          <a:lstStyle/>
          <a:p>
            <a:r>
              <a:t>绿色设计模式</a:t>
            </a:r>
          </a:p>
        </p:txBody>
      </p:sp>
      <p:sp>
        <p:nvSpPr>
          <p:cNvPr id="6" name="Content Placeholder 5"/>
          <p:cNvSpPr>
            <a:spLocks noGrp="1"/>
          </p:cNvSpPr>
          <p:nvPr>
            <p:ph sz="half" idx="4"/>
          </p:nvPr>
        </p:nvSpPr>
        <p:spPr/>
        <p:txBody>
          <a:bodyPr/>
          <a:lstStyle/>
          <a:p>
            <a:r>
              <a:t>1. 绿色设计模式是指建筑设计服务公司通过采用绿色建筑设计理念和技术，设计出节能、环保、可持续的建筑，从而满足客户对绿色建筑的需求。</a:t>
            </a:r>
          </a:p>
          <a:p>
            <a:r>
              <a:t>2. 绿色设计模式可以使客户能够降低建筑的运营成本，并提高建筑的舒适性和健康性。</a:t>
            </a:r>
          </a:p>
          <a:p>
            <a:r>
              <a:t>3. 绿色设计模式还可以帮助建筑业主获得绿色建筑认证，从而提高建筑的价值和竞争力。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协作共创新模式促进设计价值提升</a:t>
            </a:r>
          </a:p>
        </p:txBody>
      </p:sp>
      <p:sp>
        <p:nvSpPr>
          <p:cNvPr id="3" name="Subtitle 2"/>
          <p:cNvSpPr>
            <a:spLocks noGrp="1"/>
          </p:cNvSpPr>
          <p:nvPr>
            <p:ph type="subTitle" idx="1"/>
          </p:nvPr>
        </p:nvSpPr>
        <p:spPr/>
        <p:txBody>
          <a:bodyPr/>
          <a:lstStyle/>
          <a:p>
            <a:r>
              <a:t>建筑设计服务行业的新型商业模式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协作共创新模式促进设计价值提升</a:t>
            </a:r>
          </a:p>
        </p:txBody>
      </p:sp>
      <p:sp>
        <p:nvSpPr>
          <p:cNvPr id="3" name="Text Placeholder 2"/>
          <p:cNvSpPr>
            <a:spLocks noGrp="1"/>
          </p:cNvSpPr>
          <p:nvPr>
            <p:ph type="body" idx="1"/>
          </p:nvPr>
        </p:nvSpPr>
        <p:spPr/>
        <p:txBody>
          <a:bodyPr/>
          <a:lstStyle/>
          <a:p>
            <a:r>
              <a:t>信息共享和透明度</a:t>
            </a:r>
          </a:p>
        </p:txBody>
      </p:sp>
      <p:sp>
        <p:nvSpPr>
          <p:cNvPr id="4" name="Content Placeholder 3"/>
          <p:cNvSpPr>
            <a:spLocks noGrp="1"/>
          </p:cNvSpPr>
          <p:nvPr>
            <p:ph sz="half" idx="2"/>
          </p:nvPr>
        </p:nvSpPr>
        <p:spPr/>
        <p:txBody>
          <a:bodyPr/>
          <a:lstStyle/>
          <a:p>
            <a:r>
              <a:t>1. 建立共享平台和工具：通过搭建云端协作平台，设计团队、业主和其他利益相关者可以在同一平台上访问和共享项目信息、设计文件、进度更新，提高沟通效率、促进各方参与。</a:t>
            </a:r>
          </a:p>
          <a:p>
            <a:r>
              <a:t>2. 实施开放式沟通：鼓励团队采取开放式沟通，让所有成员都可以自由地分享想法、观点，并接受建设性批评。建立透明的决策流程，确保所有关键决策都是经过集体讨论和协商后做出的。</a:t>
            </a:r>
          </a:p>
          <a:p>
            <a:r>
              <a:t>3. 利用大数据和分析：收集项目相关数据，包括设计方案、施工进度、成本支出等，利用数据分析工具对其进行分析，以便更好地理解项目情况，改进设计流程，并作出更具洞察力的决策。</a:t>
            </a:r>
          </a:p>
        </p:txBody>
      </p:sp>
      <p:sp>
        <p:nvSpPr>
          <p:cNvPr id="5" name="Text Placeholder 4"/>
          <p:cNvSpPr>
            <a:spLocks noGrp="1"/>
          </p:cNvSpPr>
          <p:nvPr>
            <p:ph type="body" idx="3"/>
          </p:nvPr>
        </p:nvSpPr>
        <p:spPr/>
        <p:txBody>
          <a:bodyPr/>
          <a:lstStyle/>
          <a:p>
            <a:r>
              <a:t>多学科合作</a:t>
            </a:r>
          </a:p>
        </p:txBody>
      </p:sp>
      <p:sp>
        <p:nvSpPr>
          <p:cNvPr id="6" name="Content Placeholder 5"/>
          <p:cNvSpPr>
            <a:spLocks noGrp="1"/>
          </p:cNvSpPr>
          <p:nvPr>
            <p:ph sz="half" idx="4"/>
          </p:nvPr>
        </p:nvSpPr>
        <p:spPr/>
        <p:txBody>
          <a:bodyPr/>
          <a:lstStyle/>
          <a:p>
            <a:r>
              <a:t>1. 跨领域专业人员合作：鼓励不同专业背景的设计师、工程师、景观设计师、室内设计师、经济学家等，合作进行项目设计。跨领域合作可以带来更全面的设计视角，有助于创造出更具创新性的方案。</a:t>
            </a:r>
          </a:p>
          <a:p>
            <a:r>
              <a:t>2. 设计-施工一体化：打破传统的设计和施工分离模式，将设计和施工过程紧密结合起来，同时平衡利益相关方的需求。这种一体化模式可以提高项目效率，降低成本，并确保设计质量。</a:t>
            </a:r>
          </a:p>
          <a:p>
            <a:r>
              <a:t>3. 利用科技手段促进合作：使用建筑信息模型（BIM）和虚拟现实（VR）等技术，可以让来自不同领域的专业人员在同一个虚拟空间中进行协作，从而提高设计和施工的效率和质量。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数字技术赋能行业转型</a:t>
            </a:r>
          </a:p>
        </p:txBody>
      </p:sp>
      <p:sp>
        <p:nvSpPr>
          <p:cNvPr id="3" name="Subtitle 2"/>
          <p:cNvSpPr>
            <a:spLocks noGrp="1"/>
          </p:cNvSpPr>
          <p:nvPr>
            <p:ph type="subTitle" idx="1"/>
          </p:nvPr>
        </p:nvSpPr>
        <p:spPr/>
        <p:txBody>
          <a:bodyPr/>
          <a:lstStyle/>
          <a:p>
            <a:r>
              <a:t>建筑设计服务行业的新型商业模式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数字技术赋能行业转型</a:t>
            </a:r>
          </a:p>
        </p:txBody>
      </p:sp>
      <p:sp>
        <p:nvSpPr>
          <p:cNvPr id="3" name="Text Placeholder 2"/>
          <p:cNvSpPr>
            <a:spLocks noGrp="1"/>
          </p:cNvSpPr>
          <p:nvPr>
            <p:ph type="body" idx="1"/>
          </p:nvPr>
        </p:nvSpPr>
        <p:spPr/>
        <p:txBody>
          <a:bodyPr/>
          <a:lstStyle/>
          <a:p>
            <a:r>
              <a:t>数据驱动和算法优化</a:t>
            </a:r>
          </a:p>
        </p:txBody>
      </p:sp>
      <p:sp>
        <p:nvSpPr>
          <p:cNvPr id="4" name="Content Placeholder 3"/>
          <p:cNvSpPr>
            <a:spLocks noGrp="1"/>
          </p:cNvSpPr>
          <p:nvPr>
            <p:ph sz="half" idx="2"/>
          </p:nvPr>
        </p:nvSpPr>
        <p:spPr/>
        <p:txBody>
          <a:bodyPr/>
          <a:lstStyle/>
          <a:p>
            <a:r>
              <a:t>1. 建筑设计行业逐步走向数据驱动和算法优化，利用数字化技术收集和分析建筑信息，以优化设计方案，提高建筑的性能和效率。</a:t>
            </a:r>
          </a:p>
          <a:p>
            <a:r>
              <a:t>2. 通过传感器和物联网技术收集建筑的实时数据，如温度、湿度、能耗等，分析数据以找出建筑设计中的不足和改进之处。</a:t>
            </a:r>
          </a:p>
          <a:p>
            <a:r>
              <a:t>3. 算法和人工智能技术可以帮助建筑师优化设计方案，通过模拟和仿真来测试不同设计方案的性能，选择最佳方案。</a:t>
            </a:r>
          </a:p>
        </p:txBody>
      </p:sp>
      <p:sp>
        <p:nvSpPr>
          <p:cNvPr id="5" name="Text Placeholder 4"/>
          <p:cNvSpPr>
            <a:spLocks noGrp="1"/>
          </p:cNvSpPr>
          <p:nvPr>
            <p:ph type="body" idx="3"/>
          </p:nvPr>
        </p:nvSpPr>
        <p:spPr/>
        <p:txBody>
          <a:bodyPr/>
          <a:lstStyle/>
          <a:p>
            <a:r>
              <a:t>建筑设计云平台</a:t>
            </a:r>
          </a:p>
        </p:txBody>
      </p:sp>
      <p:sp>
        <p:nvSpPr>
          <p:cNvPr id="6" name="Content Placeholder 5"/>
          <p:cNvSpPr>
            <a:spLocks noGrp="1"/>
          </p:cNvSpPr>
          <p:nvPr>
            <p:ph sz="half" idx="4"/>
          </p:nvPr>
        </p:nvSpPr>
        <p:spPr/>
        <p:txBody>
          <a:bodyPr/>
          <a:lstStyle/>
          <a:p>
            <a:r>
              <a:t>1. 建筑设计云平台是基于云计算和互联网技术搭建的平台，提供建筑设计、协同管理、数据存储等服务，方便建筑师随时随地访问和管理设计项目。</a:t>
            </a:r>
          </a:p>
          <a:p>
            <a:r>
              <a:t>2. 建筑设计云平台可以实现设计团队的协同工作，多个设计师可以在同一个平台上同时进行设计，并实时共享设计成果，提高设计效率。</a:t>
            </a:r>
          </a:p>
          <a:p>
            <a:r>
              <a:t>3. 云平台可以存储和管理大量的建筑设计数据，方便设计师查找和使用，同时也可以保证数据的安全和可靠性。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数字技术赋能行业转型</a:t>
            </a:r>
          </a:p>
        </p:txBody>
      </p:sp>
      <p:sp>
        <p:nvSpPr>
          <p:cNvPr id="3" name="Content Placeholder 2"/>
          <p:cNvSpPr>
            <a:spLocks noGrp="1"/>
          </p:cNvSpPr>
          <p:nvPr>
            <p:ph sz="half" idx="2"/>
          </p:nvPr>
        </p:nvSpPr>
        <p:spPr/>
        <p:txBody>
          <a:bodyPr/>
          <a:lstStyle/>
          <a:p>
            <a:r>
              <a:t>1. 虚拟现实(VR)和增强现实(AR)技术可以帮助建筑师和客户更好地理解和体验建筑设计方案，通过虚拟现实技术，建筑师可以创建虚拟的建筑模型，客户可以通过虚拟现实设备身临其境地体验建筑空间。</a:t>
            </a:r>
          </a:p>
          <a:p>
            <a:r>
              <a:t>2. 增强现实技术可以将虚拟信息叠加到现实场景中，增强建筑师和客户对建筑设计方案的理解，比如，建筑师可以通过增强现实技术将建筑设计方案叠加到建筑工地现场，客户可以通过增强现实设备看到建筑设计方案在现实场景中的效果。</a:t>
            </a:r>
          </a:p>
          <a:p>
            <a:r>
              <a:t>3. 虚拟现实和增强现实技术还可以用于建筑设计方案的宣传和推广，通过虚拟现实和增强现实技术，建筑师可以创建身临其境的设计体验，吸引客户对建筑设计方案的兴趣。</a:t>
            </a:r>
          </a:p>
        </p:txBody>
      </p:sp>
      <p:sp>
        <p:nvSpPr>
          <p:cNvPr id="4" name="Text Placeholder 3"/>
          <p:cNvSpPr>
            <a:spLocks noGrp="1"/>
          </p:cNvSpPr>
          <p:nvPr>
            <p:ph type="body" idx="3"/>
          </p:nvPr>
        </p:nvSpPr>
        <p:spPr/>
        <p:txBody>
          <a:bodyPr/>
          <a:lstStyle/>
          <a:p>
            <a:r>
              <a:t>人工智能辅助设计</a:t>
            </a:r>
          </a:p>
        </p:txBody>
      </p:sp>
      <p:sp>
        <p:nvSpPr>
          <p:cNvPr id="5" name="Content Placeholder 4"/>
          <p:cNvSpPr>
            <a:spLocks noGrp="1"/>
          </p:cNvSpPr>
          <p:nvPr>
            <p:ph sz="half" idx="4"/>
          </p:nvPr>
        </p:nvSpPr>
        <p:spPr/>
        <p:txBody>
          <a:bodyPr/>
          <a:lstStyle/>
          <a:p>
            <a:r>
              <a:t>1. 人工智能技术可以帮助建筑师进行设计，通过人工智能技术，建筑师可以生成多种设计方案，并根据一定的条件对设计方案进行筛选和优化，从而选择最佳设计方案。</a:t>
            </a:r>
          </a:p>
          <a:p>
            <a:r>
              <a:t>2. 人工智能技术还可以帮助建筑师进行建筑设计参数的优化，比如，人工智能技术可以根据建筑的设计要求和条件，优化建筑的结构、能耗和空间布局等参数，以满足建筑的设计目标。</a:t>
            </a:r>
          </a:p>
          <a:p>
            <a:r>
              <a:t>3. 人工智能技术还可以帮助建筑师进行建筑设计方案的评估和验证，通过人工智能技术，建筑师可以模拟和仿真建筑设计方案的性能，评估设计方案的可行性和安全性。</a:t>
            </a:r>
          </a:p>
        </p:txBody>
      </p:sp>
      <p:sp>
        <p:nvSpPr>
          <p:cNvPr id="6" name="Text Placeholder 5"/>
          <p:cNvSpPr>
            <a:spLocks noGrp="1"/>
          </p:cNvSpPr>
          <p:nvPr>
            <p:ph type="body" idx="1"/>
          </p:nvPr>
        </p:nvSpPr>
        <p:spPr/>
        <p:txBody>
          <a:bodyPr/>
          <a:lstStyle/>
          <a:p>
            <a:r>
              <a:t>虚拟现实/增强现实技术在建筑设计中的应用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数字技术赋能行业转型</a:t>
            </a:r>
          </a:p>
        </p:txBody>
      </p:sp>
      <p:sp>
        <p:nvSpPr>
          <p:cNvPr id="3" name="Content Placeholder 2"/>
          <p:cNvSpPr>
            <a:spLocks noGrp="1"/>
          </p:cNvSpPr>
          <p:nvPr>
            <p:ph sz="half" idx="2"/>
          </p:nvPr>
        </p:nvSpPr>
        <p:spPr/>
        <p:txBody>
          <a:bodyPr/>
          <a:lstStyle/>
          <a:p>
            <a:r>
              <a:t>1. 建筑设计服务外包是将建筑设计项目或部分工作外包给专业的设计公司或团队来完成，这种模式可以帮助建筑师和建筑公司节省时间和成本。</a:t>
            </a:r>
          </a:p>
          <a:p>
            <a:r>
              <a:t>2. 建筑设计服务外包可以帮助建筑师和建筑公司获得专业的设计服务，比如，建筑师可以将建筑结构的设计外包给专业的结构设计公司，将建筑电气设计外包给专业的电气设计公司。</a:t>
            </a:r>
          </a:p>
          <a:p>
            <a:r>
              <a:t>3. 建筑设计服务外包可以帮助建筑师和建筑公司与其他专业的设计公司或团队合作，共同完成建筑设计项目，这种模式可以促进不同专业领域的知识和经验交流，提高建筑设计项目的质量。</a:t>
            </a:r>
          </a:p>
        </p:txBody>
      </p:sp>
      <p:sp>
        <p:nvSpPr>
          <p:cNvPr id="4" name="Text Placeholder 3"/>
          <p:cNvSpPr>
            <a:spLocks noGrp="1"/>
          </p:cNvSpPr>
          <p:nvPr>
            <p:ph type="body" idx="3"/>
          </p:nvPr>
        </p:nvSpPr>
        <p:spPr/>
        <p:txBody>
          <a:bodyPr/>
          <a:lstStyle/>
          <a:p>
            <a:r>
              <a:t>建筑设计协同管理</a:t>
            </a:r>
          </a:p>
        </p:txBody>
      </p:sp>
      <p:sp>
        <p:nvSpPr>
          <p:cNvPr id="5" name="Content Placeholder 4"/>
          <p:cNvSpPr>
            <a:spLocks noGrp="1"/>
          </p:cNvSpPr>
          <p:nvPr>
            <p:ph sz="half" idx="4"/>
          </p:nvPr>
        </p:nvSpPr>
        <p:spPr/>
        <p:txBody>
          <a:bodyPr/>
          <a:lstStyle/>
          <a:p>
            <a:r>
              <a:t>1. 建筑设计协同管理是利用数字化技术和平台来管理和协调建筑设计项目，这种模式可以提高建筑设计项目的效率和质量。</a:t>
            </a:r>
          </a:p>
          <a:p>
            <a:r>
              <a:t>2. 建筑设计协同管理平台可以帮助建筑师和建筑公司实时共享设计信息、进度和问题，提高设计团队的协作效率和沟通效率。</a:t>
            </a:r>
          </a:p>
          <a:p>
            <a:r>
              <a:t>3. 建筑设计协同管理平台可以帮助建筑师和建筑公司跟踪和管理设计项目的进度，并及时发现和解决项目中的问题，提高项目管理的效率和质量。</a:t>
            </a:r>
          </a:p>
        </p:txBody>
      </p:sp>
      <p:sp>
        <p:nvSpPr>
          <p:cNvPr id="6" name="Text Placeholder 5"/>
          <p:cNvSpPr>
            <a:spLocks noGrp="1"/>
          </p:cNvSpPr>
          <p:nvPr>
            <p:ph type="body" idx="1"/>
          </p:nvPr>
        </p:nvSpPr>
        <p:spPr/>
        <p:txBody>
          <a:bodyPr/>
          <a:lstStyle/>
          <a:p>
            <a:r>
              <a:t>建筑设计服务外包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跨界融合推动设计服务多元化</a:t>
            </a:r>
          </a:p>
        </p:txBody>
      </p:sp>
      <p:sp>
        <p:nvSpPr>
          <p:cNvPr id="3" name="Subtitle 2"/>
          <p:cNvSpPr>
            <a:spLocks noGrp="1"/>
          </p:cNvSpPr>
          <p:nvPr>
            <p:ph type="subTitle" idx="1"/>
          </p:nvPr>
        </p:nvSpPr>
        <p:spPr/>
        <p:txBody>
          <a:bodyPr/>
          <a:lstStyle/>
          <a:p>
            <a:r>
              <a:t>建筑设计服务行业的新型商业模式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跨界融合推动设计服务多元化</a:t>
            </a:r>
          </a:p>
        </p:txBody>
      </p:sp>
      <p:sp>
        <p:nvSpPr>
          <p:cNvPr id="3" name="Text Placeholder 2"/>
          <p:cNvSpPr>
            <a:spLocks noGrp="1"/>
          </p:cNvSpPr>
          <p:nvPr>
            <p:ph type="body" idx="1"/>
          </p:nvPr>
        </p:nvSpPr>
        <p:spPr/>
        <p:txBody>
          <a:bodyPr/>
          <a:lstStyle/>
          <a:p>
            <a:r>
              <a:t>跨界融合重塑设计边界</a:t>
            </a:r>
          </a:p>
        </p:txBody>
      </p:sp>
      <p:sp>
        <p:nvSpPr>
          <p:cNvPr id="4" name="Content Placeholder 3"/>
          <p:cNvSpPr>
            <a:spLocks noGrp="1"/>
          </p:cNvSpPr>
          <p:nvPr>
            <p:ph sz="half" idx="2"/>
          </p:nvPr>
        </p:nvSpPr>
        <p:spPr/>
        <p:txBody>
          <a:bodyPr/>
          <a:lstStyle/>
          <a:p>
            <a:r>
              <a:t>1. 设计与科技融合，催生智能化设计工具和解决方案。</a:t>
            </a:r>
          </a:p>
          <a:p>
            <a:r>
              <a:t>2. 设计与艺术结合，打造兼具美学与功能性的产品。</a:t>
            </a:r>
          </a:p>
          <a:p>
            <a:r>
              <a:t>3. 设计与人文碰撞，探索人与环境、人与社会的和谐共生。</a:t>
            </a:r>
          </a:p>
        </p:txBody>
      </p:sp>
      <p:sp>
        <p:nvSpPr>
          <p:cNvPr id="5" name="Text Placeholder 4"/>
          <p:cNvSpPr>
            <a:spLocks noGrp="1"/>
          </p:cNvSpPr>
          <p:nvPr>
            <p:ph type="body" idx="3"/>
          </p:nvPr>
        </p:nvSpPr>
        <p:spPr/>
        <p:txBody>
          <a:bodyPr/>
          <a:lstStyle/>
          <a:p>
            <a:r>
              <a:t>多领域协作提升设计效能</a:t>
            </a:r>
          </a:p>
        </p:txBody>
      </p:sp>
      <p:sp>
        <p:nvSpPr>
          <p:cNvPr id="6" name="Content Placeholder 5"/>
          <p:cNvSpPr>
            <a:spLocks noGrp="1"/>
          </p:cNvSpPr>
          <p:nvPr>
            <p:ph sz="half" idx="4"/>
          </p:nvPr>
        </p:nvSpPr>
        <p:spPr/>
        <p:txBody>
          <a:bodyPr/>
          <a:lstStyle/>
          <a:p>
            <a:r>
              <a:t>1. 设计师与工程师协作，优化产品结构和性能。</a:t>
            </a:r>
          </a:p>
          <a:p>
            <a:r>
              <a:t>2. 设计师与营销人员协作，共同塑造品牌形象和市场定位。</a:t>
            </a:r>
          </a:p>
          <a:p>
            <a:r>
              <a:t>3. 设计师与用户协作，收集反馈并持续改进产品。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跨界融合推动设计服务多元化</a:t>
            </a:r>
          </a:p>
        </p:txBody>
      </p:sp>
      <p:sp>
        <p:nvSpPr>
          <p:cNvPr id="3" name="Text Placeholder 2"/>
          <p:cNvSpPr>
            <a:spLocks noGrp="1"/>
          </p:cNvSpPr>
          <p:nvPr>
            <p:ph type="body" idx="1"/>
          </p:nvPr>
        </p:nvSpPr>
        <p:spPr/>
        <p:txBody>
          <a:bodyPr/>
          <a:lstStyle/>
          <a:p>
            <a:r>
              <a:t>新兴行业带来新的设计机遇</a:t>
            </a:r>
          </a:p>
        </p:txBody>
      </p:sp>
      <p:sp>
        <p:nvSpPr>
          <p:cNvPr id="4" name="Content Placeholder 3"/>
          <p:cNvSpPr>
            <a:spLocks noGrp="1"/>
          </p:cNvSpPr>
          <p:nvPr>
            <p:ph sz="half" idx="2"/>
          </p:nvPr>
        </p:nvSpPr>
        <p:spPr/>
        <p:txBody>
          <a:bodyPr/>
          <a:lstStyle/>
          <a:p>
            <a:r>
              <a:t>1. 医疗行业对设计提出更高的人性化和关怀性要求。</a:t>
            </a:r>
          </a:p>
          <a:p>
            <a:r>
              <a:t>2. 教育行业对设计提出趣味性、互动性和沉浸式要求。</a:t>
            </a:r>
          </a:p>
          <a:p>
            <a:r>
              <a:t>3. 环保行业对设计提出可持续性和循环利用要求。</a:t>
            </a:r>
          </a:p>
        </p:txBody>
      </p:sp>
      <p:sp>
        <p:nvSpPr>
          <p:cNvPr id="5" name="Text Placeholder 4"/>
          <p:cNvSpPr>
            <a:spLocks noGrp="1"/>
          </p:cNvSpPr>
          <p:nvPr>
            <p:ph type="body" idx="3"/>
          </p:nvPr>
        </p:nvSpPr>
        <p:spPr/>
        <p:txBody>
          <a:bodyPr/>
          <a:lstStyle/>
          <a:p>
            <a:r>
              <a:t>大数据与人工智能赋能设计服务</a:t>
            </a:r>
          </a:p>
        </p:txBody>
      </p:sp>
      <p:sp>
        <p:nvSpPr>
          <p:cNvPr id="6" name="Content Placeholder 5"/>
          <p:cNvSpPr>
            <a:spLocks noGrp="1"/>
          </p:cNvSpPr>
          <p:nvPr>
            <p:ph sz="half" idx="4"/>
          </p:nvPr>
        </p:nvSpPr>
        <p:spPr/>
        <p:txBody>
          <a:bodyPr/>
          <a:lstStyle/>
          <a:p>
            <a:r>
              <a:t>1. 大数据分析帮助设计师了解和预测用户需求。</a:t>
            </a:r>
          </a:p>
          <a:p>
            <a:r>
              <a:t>2. 人工智能技术辅助设计师完成重复性工作，提升效率。</a:t>
            </a:r>
          </a:p>
          <a:p>
            <a:r>
              <a:t>3. 机器学习算法帮助设计师生成创意解决方案和设计方案。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https://d.book118.com/178124044062006041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商业模式创新驱动行业升级</vt:lpstr>
      <vt:lpstr> 商业模式创新驱动行业升级</vt:lpstr>
      <vt:lpstr> 商业模式创新驱动行业升级</vt:lpstr>
      <vt:lpstr> 商业模式创新驱动行业升级</vt:lpstr>
      <vt:lpstr> 协作共创新模式促进设计价值提升</vt:lpstr>
      <vt:lpstr> 协作共创新模式促进设计价值提升</vt:lpstr>
      <vt:lpstr> 数字技术赋能行业转型</vt:lpstr>
      <vt:lpstr> 数字技术赋能行业转型</vt:lpstr>
      <vt:lpstr> 数字技术赋能行业转型</vt:lpstr>
      <vt:lpstr> 数字技术赋能行业转型</vt:lpstr>
      <vt:lpstr> 跨界融合推动设计服务多元化</vt:lpstr>
      <vt:lpstr> 跨界融合推动设计服务多元化</vt:lpstr>
      <vt:lpstr> 跨界融合推动设计服务多元化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2024-09-20T06:36:51.261</cp:lastPrinted>
  <dcterms:created xsi:type="dcterms:W3CDTF">2024-09-19T22:36:51Z</dcterms:created>
  <dcterms:modified xsi:type="dcterms:W3CDTF">2024-09-19T22:36:53Z</dcterms:modified>
</cp:coreProperties>
</file>