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7218C-0A88-414E-9B56-AB475AF3A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32135-AE7F-41D7-BC59-330267A11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CD74E-A646-4E5D-AB8B-183CEFD93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32623-2F87-47C0-B6B7-3DF85033C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6DC8FB-0784-4100-86B4-39A54D740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454FE4-6901-4564-AD99-B36D40DCE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D319B4-7ACB-412F-8153-A4666885B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2765E-FEE3-44FF-891C-7F780FC4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60914-C9CD-4930-A810-E22A28BEA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81D97-6BD3-4CCA-80A7-0A963D503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9C4C4-3BC9-4F4E-87B4-518C54A33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2501112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安全风险评估和预警执行和监督执行和管理制度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安全风险评估和预警执行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安全风险评估和预警执行和监督执行的关系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安全风险评估和预警执行和监督执行的实践应用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安全风险评估和预警执行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安全风险评估是对潜在的安全威胁和隐患进行识别、分析和评估的过程，预警执行则是根据评估结果及时发出预警并采取应对措施。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通过安全风险评估和预警执行，降低或消除潜在的安全风险，保障人员、财产和环境的安全。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基于经验和专家意见，对风险进行相对主观的评价。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运用数学模型和统计方法，对风险进行量化的评估。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结合定性和定量方法，综合考虑各种因素对风险进行全面评估。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预警系统的建立与运行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收集与安全相关的各类数据，包括但不限于安全事故、隐患、环境变化等。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对收集的数据进行深入分析，识别潜在的安全风险和趋势。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根据分析结果，及时发布预警信息，提醒相关人员采取应对措施。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制定和实施预警响应计划，确保在发生安全风险时能够迅速应对。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预警发布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预警响应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监督机制的建立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设立专门的监督机构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负责安全风险评估和预警执行的监督工作，确保监督工作的独立性和权威性。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制定监督制度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明确监督职责、权限和程序，为监督工作提供制度保障。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建立信息反馈机制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及时收集、整理和分析监督过程中发现的问题，为改进和优化安全风险评估和预警执行提供依据。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根据安全风险评估和预警执行的情况，制定具体的监督计划，明确监督的时间、地点、内容和方式。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按照监督计划，采取多种方式进行监督，包括现场检查、资料审查、听取汇报等，确保全面了解安全风险评估和预警执行的实际情况。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发现问题并提出整改意见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在监督过程中，发现存在的问题和不足，及时向相关部门或单位提出整改意见，并跟踪整改落实情况。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监督执行流程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通报监督情况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将监督结果向相关部门或单位进行通报，促进信息共享和经验交流。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汇总分析监督结果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对监督结果进行汇总和分析，提炼出共性问题和发展趋势，为安全风险评估和预警执行的改进提供支持。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根据监督结果，对表现优秀的单位或个人进行表彰，对存在问题的单位或个人进行问责和处理，提高安全风险评估和预警执行的意识和责任心。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监督结果的处理与反馈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https://d.book118.com/178125011122006024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2024-09-01T03:03:09.152</cp:lastPrinted>
  <dcterms:created xsi:type="dcterms:W3CDTF">2024-08-31T19:03:09Z</dcterms:created>
  <dcterms:modified xsi:type="dcterms:W3CDTF">2024-08-31T19:03:11Z</dcterms:modified>
</cp:coreProperties>
</file>