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59A1EAB-A85A-4B1A-BE15-3C31D5C31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EE15BD-8388-40D4-9D79-CE619C11EC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56A314-0755-465D-B1F8-D9DFB7665D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5C81D7-A098-4384-AE01-9027CCC455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66E2AE-4915-41FB-93B0-3E58916BEE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882839-5F83-4E65-9705-79777B6F78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4DED35-C091-4A69-949A-085DC284D2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517F89-41CB-4DE8-B11E-412A89B1FC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036D53-95B8-4D8E-962C-DFA2BB0FB6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7877FB-90ED-4085-82B9-D6A45651F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D9ECDB-CC08-458F-BD66-77F91DD2C7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2507102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Microsoft Yahei"/>
                <a:ea typeface="Microsoft Yahei"/>
                <a:cs typeface="Microsoft Yahei"/>
              </a:rPr>
              <a:t>传统文化心理健康教育</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汇报人：XXX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2024-01-12</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传统文化与心理健康的关系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传统文化的心理健康教育方法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传统文化的心理健康教育实践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探讨传统文化在心理健康教育中的价值和作用，以及如何将其应用于现代心理健康教育实践。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随着社会的发展和文化的多元化，心理健康教育在个体和社会层面都显得尤为重要。传统文化作为中国文化的精髓，具有丰富的教育资源和深厚的文化底蕴，可以为心理健康教育提供有益的借鉴和启示。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340" r="2334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传统文化心理健康教育是指将传统文化元素融入心理健康教育，通过传统文化的智慧和价值观来引导和促进个体心理健康发展的教育方式。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传统文化心理健康教育强调个体内在的修养和人格的完善，注重培养学生的道德品质、人文素养和心理素质。它旨在通过传统文化的熏陶和教化，帮助学生树立正确的价值观、人生观和世界观，提高心理素质和应对能力，促进个体全面发展和社会的和谐稳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概念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定义和概念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传统文化与心理健康的关系</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169" r="2416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传统文化强调家庭和睦、尊老爱幼、诚实守信等价值观，有助于培养良好的心理品质和道德观念，提高个体的心理健康水平。</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积极影响</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传统文化中存在的男尊女卑、封建迷信等观念可能导致某些个体产生心理问题，如焦虑、抑郁等。</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消极影响</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传统文化对心理健康的影响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儒家思想强调修身齐家治国平天下，注重自我修养和人际关系和谐，有助于提高个体心理素质和应对压力的能力。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儒家思想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道家思想倡导自然无为、顺应自然，有助于个体放松身心、缓解焦虑和压力，提高心理健康水平。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道家思想</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125" r="13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佛教思想强调内心平静、超脱生死轮回，有助于个体摆脱烦恼、保持内心平静，提高心理健康水平。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佛教思想</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心理健康在传统文化中的体现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solidFill>
                <a:latin typeface="Microsoft Yahei"/>
                <a:ea typeface="Microsoft Yahei"/>
                <a:cs typeface="Microsoft Yahei"/>
              </a:rPr>
              <a:t>传统文化的心理健康教育方法</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6650" r="665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家庭教育的角色和方法</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家庭是孩子成长的第一个课堂，家长应该注重培养孩子的道德品质和行为习惯，通过言传身教，传递中华优秀传统文化的价值观。</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家长可以借助传统文化中的故事、寓言等，引导孩子理解做人的道理和处事的原则，培养孩子良好的道德品质和行为习惯。</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家长应该关注孩子的心理健康，及时发现和解决孩子的心理问题，帮助孩子树立正确的价值观和人生观。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https://d.book118.com/178125071026006040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2024-09-18T10:26:51.149</cp:lastPrinted>
  <dcterms:created xsi:type="dcterms:W3CDTF">2024-09-18T02:26:51Z</dcterms:created>
  <dcterms:modified xsi:type="dcterms:W3CDTF">2024-09-18T02:26:53Z</dcterms:modified>
</cp:coreProperties>
</file>