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1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262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915CB-6BDD-4B0C-9BD9-C4FFF4C53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978BB-D49F-4F5A-A748-2EE0097E7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A9249-65C2-4257-B39D-A09E286B9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FB1BD-E4BB-4BD8-80D6-244A2B6CC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EF69C-7E82-46E4-A718-8C6713200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E1F1A0-2058-47C7-85C5-CDBE23E0F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56113-5CAF-4C2B-AD21-1917C53D2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FA4D0-F63A-4E3D-9E3F-1D029DE35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22967-4888-4529-8489-31A260442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6EB1C-F67D-41E3-AEA0-E950AE6D0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615C0-1C89-480E-9D19-06FCFB92E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09" r:id="rId2"/>
    <p:sldLayoutId id="2147484910" r:id="rId3"/>
    <p:sldLayoutId id="2147484911" r:id="rId4"/>
    <p:sldLayoutId id="2147484912" r:id="rId5"/>
    <p:sldLayoutId id="2147484913" r:id="rId6"/>
    <p:sldLayoutId id="2147484914" r:id="rId7"/>
    <p:sldLayoutId id="2147484915" r:id="rId8"/>
    <p:sldLayoutId id="2147484916" r:id="rId9"/>
    <p:sldLayoutId id="2147484917" r:id="rId10"/>
    <p:sldLayoutId id="214748491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tags" Target="../tags/tag178.xml" /><Relationship Id="rId3" Type="http://schemas.openxmlformats.org/officeDocument/2006/relationships/tags" Target="../tags/tag152.xml" /><Relationship Id="rId30" Type="http://schemas.openxmlformats.org/officeDocument/2006/relationships/tags" Target="../tags/tag179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2512601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汕头大学毕业论文答辩ppt模板课件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封面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目录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研究背景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研究目的和意义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研究方法与数据来源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封面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9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内容1：汕头大学毕业论文答辩ppt模板课件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内容2：封面设计及标题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内容3：学校logo及校徽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内容4：论文题目及作者姓名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汇报人姓名</a:t>
            </a:r>
            <a:endParaRPr lang="zh-CN" altLang="en-US"/>
          </a:p>
        </p:txBody>
      </p:sp>
      <p:sp>
        <p:nvSpPr>
          <p:cNvPr id="10490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汕头大学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汇报人姓名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毕业论文答辩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汇报时间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所属院系</a:t>
            </a:r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院系名称：XX学院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9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专业名称：XX专业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9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论文题目：XX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指导老师：XX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论文题目</a:t>
            </a:r>
            <a:endParaRPr lang="zh-CN" altLang="en-US"/>
          </a:p>
        </p:txBody>
      </p:sp>
      <p:sp>
        <p:nvSpPr>
          <p:cNvPr id="10491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论文题目：汕头大学毕业论文答辩ppt模板课件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论文摘要：简要介绍论文的研究背景、目的、方法、结果和结论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论文关键词：列出论文中使用的关键词，方便检索和阅读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论文目录：列出论文的目录，方便读者了解论文的结构和内容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目录</a:t>
            </a:r>
            <a:endParaRPr lang="zh-CN" altLang="en-US">
              <a:sym typeface="+mn-lt"/>
            </a:endParaRPr>
          </a:p>
        </p:txBody>
      </p:sp>
      <p:sp>
        <p:nvSpPr>
          <p:cNvPr id="10492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论文研究背景</a:t>
            </a:r>
            <a:endParaRPr lang="zh-CN" altLang="en-US"/>
          </a:p>
        </p:txBody>
      </p:sp>
      <p:sp>
        <p:nvSpPr>
          <p:cNvPr id="10492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汕头大学毕业论文答辩ppt模板课件介绍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研究方法与数据来源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研究目的、问题与假设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论文研究背景及意义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研究目的和意义</a:t>
            </a:r>
            <a:endParaRPr lang="zh-CN" altLang="en-US"/>
          </a:p>
        </p:txBody>
      </p:sp>
      <p:sp>
        <p:nvSpPr>
          <p:cNvPr id="10493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研究背景和意义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研究目的和目标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研究方法和过程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研究结果和结论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研究方法与数据来源</a:t>
            </a:r>
            <a:endParaRPr lang="zh-CN" altLang="en-US"/>
          </a:p>
        </p:txBody>
      </p:sp>
      <p:sp>
        <p:nvSpPr>
          <p:cNvPr id="10494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研究方法：采用问卷调查、访谈、文献综述等方法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数据来源：通过问卷调查收集数据，并对数据进行整理和分析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数据分析方法：采用描述性统计、相关性分析等方法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伦理问题：遵循伦理原则，保护受访者的隐私和权益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研究结果与讨论</a:t>
            </a:r>
            <a:endParaRPr lang="zh-CN" altLang="en-US"/>
          </a:p>
        </p:txBody>
      </p:sp>
      <p:sp>
        <p:nvSpPr>
          <p:cNvPr id="104946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研究结果总结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创新点与贡献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讨论与分析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结论与展望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结论与建议</a:t>
            </a:r>
            <a:endParaRPr lang="zh-CN" altLang="en-US"/>
          </a:p>
        </p:txBody>
      </p:sp>
      <p:sp>
        <p:nvSpPr>
          <p:cNvPr id="104951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结论：总结毕业论文的主要观点和结论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2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建议：提出对未来研究方向或改进措施的建议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3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展望：展望未来可能的研究方向或应用前景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3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致谢：感谢指导老师、同学和家人的支持和帮助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研究背景</a:t>
            </a:r>
            <a:endParaRPr lang="zh-CN" altLang="en-US">
              <a:sym typeface="+mn-lt"/>
            </a:endParaRPr>
          </a:p>
        </p:txBody>
      </p:sp>
      <p:sp>
        <p:nvSpPr>
          <p:cNvPr id="10495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行业现状与发展趋势</a:t>
            </a:r>
            <a:endParaRPr lang="zh-CN" altLang="en-US"/>
          </a:p>
        </p:txBody>
      </p:sp>
      <p:sp>
        <p:nvSpPr>
          <p:cNvPr id="104964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行业现状：介绍汕头大学所在行业的现状，包括市场规模、竞争格局、主要企业等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发展趋势：分析汕头大学所在行业的发展趋势，包括技术进步、政策变化、市场需求等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汕头大学在该行业中的地位：介绍汕头大学在该行业中的地位，包括科研实力、人才培养、社会服务等方面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行业对汕头大学的影响：分析行业的发展对汕头大学的影响，包括学科建设、人才培养、科研合作等方面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国内外研究现状及文献综述</a:t>
            </a:r>
            <a:endParaRPr lang="zh-CN" altLang="en-US"/>
          </a:p>
        </p:txBody>
      </p:sp>
      <p:sp>
        <p:nvSpPr>
          <p:cNvPr id="104969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国外研究现状：介绍国外相关领域的研究进展和成果，包括主要研究机构、研究成果和研究方向等。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国内研究现状：介绍国内相关领域的研究进展和成果，包括主要研究机构、研究成果和研究方向等。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文献综述：对国内外相关文献进行综合评述，包括研究方法、研究结果和结论等。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研究背景：介绍本研究的研究背景和意义，包括相关领域的研究现状、存在的问题和研究空白等。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研究空白与问题提出</a:t>
            </a:r>
            <a:endParaRPr lang="zh-CN" altLang="en-US"/>
          </a:p>
        </p:txBody>
      </p:sp>
      <p:sp>
        <p:nvSpPr>
          <p:cNvPr id="1049748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750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研究背景介绍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752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754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研究目的与意义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756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758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研究空白阐述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760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762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问题提出及意义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研究目的和意义</a:t>
            </a:r>
            <a:endParaRPr lang="zh-CN" altLang="en-US">
              <a:sym typeface="+mn-lt"/>
            </a:endParaRPr>
          </a:p>
        </p:txBody>
      </p:sp>
      <p:sp>
        <p:nvSpPr>
          <p:cNvPr id="10497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PART05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https://d.book118.com/178125126017006023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23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5"/>
  <p:tag name="KSO_WM_UNIT_TYPE" val="e"/>
  <p:tag name="KSO_WM_UNIT_VALUE" val="13"/>
</p:tagLst>
</file>

<file path=ppt/tags/tag261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28">
      <vt:lpstr>Arial</vt:lpstr>
      <vt:lpstr>Calibri</vt:lpstr>
      <vt:lpstr>微软雅黑</vt:lpstr>
      <vt:lpstr>Office Theme</vt:lpstr>
      <vt:lpstr>汕头大学毕业论文答辩ppt模板课件</vt:lpstr>
      <vt:lpstr>目录</vt:lpstr>
      <vt:lpstr>单击添加章节标题</vt:lpstr>
      <vt:lpstr>封面</vt:lpstr>
      <vt:lpstr>PowerPoint Presentation</vt:lpstr>
      <vt:lpstr>标题</vt:lpstr>
      <vt:lpstr>汇报人姓名</vt:lpstr>
      <vt:lpstr>所属院系</vt:lpstr>
      <vt:lpstr>论文题目</vt:lpstr>
      <vt:lpstr>目录</vt:lpstr>
      <vt:lpstr>PowerPoint Presentation</vt:lpstr>
      <vt:lpstr>论文研究背景</vt:lpstr>
      <vt:lpstr>研究目的和意义</vt:lpstr>
      <vt:lpstr>研究方法与数据来源</vt:lpstr>
      <vt:lpstr>研究结果与讨论</vt:lpstr>
      <vt:lpstr>结论与建议</vt:lpstr>
      <vt:lpstr>研究背景</vt:lpstr>
      <vt:lpstr>PowerPoint Presentation</vt:lpstr>
      <vt:lpstr>行业现状与发展趋势</vt:lpstr>
      <vt:lpstr>国内外研究现状及文献综述</vt:lpstr>
      <vt:lpstr>研究空白与问题提出</vt:lpstr>
      <vt:lpstr>研究目的和意义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2024-08-29T12:44:04.981</cp:lastPrinted>
  <dcterms:created xsi:type="dcterms:W3CDTF">2024-08-29T04:44:05Z</dcterms:created>
  <dcterms:modified xsi:type="dcterms:W3CDTF">2024-08-29T04:44:07Z</dcterms:modified>
</cp:coreProperties>
</file>