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A686DF-0514-44B2-AF4D-995078063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7EF058-A097-4001-AF52-A1AC90B43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B728E4-B3A7-4E95-8CE6-7E8D1EC01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E1E2C6-7216-49CD-8E57-38E746628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8E93C3-B1CB-4DE5-8F5B-3EF8107C2F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F4E3F2-B508-44C8-B54F-2FFD60A3D1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3B3AC8-5FF3-4152-A6F6-8B3F54833B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8542CC-903A-4B9C-BED9-662AFD1F7F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13C24B-5EAC-464C-A5B4-1E16CD24C8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71038E-5130-40E5-9581-9096C4D37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60CB78-5205-473F-B160-4B25EEC78B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2513602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新版GSP之首营管理</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首营企业及品种管理概述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首营企业审核流程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首营品种审核流程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质量风险管理与控制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合作单位选择与评估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信息化管理系统应用与实践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首营企业及品种管理概述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首营企业是指购进药品时，与本企业首次发生供需关系的药品生产或经营企业。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首营企业的资质审核和选择是药品流通环节中的重要控制点，涉及药品质量、安全及合规性等方面。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首营企业定义与特点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50" b="23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首营品种是指本企业首次购进的药品，包括新产品、新规格、新剂型、新包装等。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对首营品种应严格审核其合法性，包括药品批准文号、质量标准、检验报告书、标签、说明书等，确保购进药品的合法性和质量可靠性。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首营品种范围及要求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法规依据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《药品管理法》、《药品经营质量管理规范》（GSP）等。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监管要求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药品监管部门对首营企业和首营品种的审核和管理有严格的监管要求，包括资质审核、资料存档、动态管理等，确保药品流通环节的质量和安全。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法规依据与监管要求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首营企业审核流程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250" r="152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包括企业名称、注册地址、经营范围、法定代表人等信息。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了解首营企业基本情况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要求首营企业提供营业执照、药品经营许可证、GSP认证证书等相关资质材料。</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收集相关资质材料</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根据首营企业类型和经营范围，整理出需要重点关注的审核要点，如质量管理体系、人员资质、设施设备、采购渠道等。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整理审核要点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审核前准备工作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对首营企业的经营场所、仓库、设施设备进行现场核查，了解其实际经营情况和能力。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现场核查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资料审查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人员访谈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对首营企业提供的资质材料进行审查，核实其真实性、合法性和有效性。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与首营企业的关键岗位人员进行访谈，了解其对企业经营和药品质量管理的认知和执行情况。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审核实施过程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3000" b="13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根据现场核查、资料审查和人员访谈情况，对首营企业进行审核结果判定，分为合格、不合格两种。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审核结果判定</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不合格项整改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合格企业建档</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审核记录保存</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对于审核不合格的首营企业，要求其限期整改，并提交整改报告。</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对于审核合格的首营企业，建立档案并纳入合格供应商名单，定期进行复查和更新。</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将首营企业审核过程中的所有记录和资料进行分类保存，以备后续查阅和追溯。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审核结果处理及后续工作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首营品种审核流程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收集品种的基本信息</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包括品种名称、规格、剂型、生产厂家、批准文号等。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整理品种的临床资料</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收集品种的临床研究数据、安全性数据、有效性数据等。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了解品种的市场情况</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收集品种的市场份额、竞争情况、价格等信息。</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品种资料收集与整理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对收集到的品种进行质量评估，包括质量标准、生产工艺、质量控制等方面的评估。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质量评估</a:t>
            </a:r>
          </a:p>
        </p:txBody>
      </p:sp>
      <p:pic>
        <p:nvPicPr>
          <p:cNvPr id="5" name="Picture 5"/>
          <p:cNvPicPr>
            <a:picLocks noChangeAspect="1"/>
          </p:cNvPicPr>
          <p:nvPr/>
        </p:nvPicPr>
        <p:blipFill>
          <a:blip r:embed="rId2"/>
          <a:srcRect l="13208" r="1320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根据品种的临床需求、市场前景、质量评估结果等因素，制定筛选原则，对品种进行筛选。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筛选原则</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将筛选结果按照优先级排序，确定进入下一环节的品种。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筛选结果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品种质量评估与筛选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采购决策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根据筛选结果和市场需求，制定采购计划，明确采购的品种、数量、价格等。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供应商选择</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对供应商进行评估和选择，确保供应商具有合法的生产或经营资质，且能够提供符合质量要求的品种。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合同签订与执行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与供应商签订采购合同，明确双方的权利和义务，确保采购过程的合法性和规范性。同时，按照合同约定执行采购操作，确保采购的品种按时到货并验收合格。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品种采购决策及执行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质量风险管理与控制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https://d.book118.com/178125136025006042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2024-09-21T05:07:57.661</cp:lastPrinted>
  <dcterms:created xsi:type="dcterms:W3CDTF">2024-09-20T21:07:57Z</dcterms:created>
  <dcterms:modified xsi:type="dcterms:W3CDTF">2024-09-20T21:07:59Z</dcterms:modified>
</cp:coreProperties>
</file>