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0FF27-78EF-4E78-A74D-BEEA3BB32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ABF46-7AB3-48EF-B470-CDDB15508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BEB67-9BEF-49E6-8859-56C23F048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FB0C5-9C80-42A5-8957-21CEF6DA2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F71F21-C42B-482B-8FD1-D3A92BE67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0E0F4-1460-4312-A046-EF040676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5120F2-3E26-48BC-A748-529E714D5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4D2F9-B1AA-4A8C-B802-84883E74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5294A-637E-458D-AE46-4ADE070E8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9BF11-3B31-40B9-9B90-1F65448EE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7E9E8-E038-400A-9597-B4106B140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26041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招聘咨询公司行业领导者成功经验与案例分析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招聘咨询公司行业概况及发展趋势
 成功经验分享：战略与定位
 案例分析：某知名招聘咨询公司的成功之路
 招聘咨询公司业务开展模式与创新
 招聘咨询公司行业竞争格局及应对策略
 招聘咨询公司行业人才选用与培养
 招聘咨询公司行业技术应用与未来展望
 招聘咨询公司行业伦理与责任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招聘咨询公司行业概况及发展趋势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招聘咨询公司行业领导者成功经验与案例分析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招聘咨询公司行业概况及发展趋势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招聘咨询公司行业概况：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全球招聘咨询公司市场规模稳步增长，预计到2026年将达到2000亿美元。</a:t>
            </a:r>
          </a:p>
          <a:p>
            <a:r>
              <a:t>2. 亚太地区是招聘咨询公司最大的市场，其次是北美和欧洲。</a:t>
            </a:r>
          </a:p>
          <a:p>
            <a:r>
              <a:t>3. 人工智能、机器学习和大数据等新技术的应用正在重塑招聘咨询行业。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招聘咨询公司发展趋势：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数字化转型：招聘咨询公司正在利用人工智能、机器学习和大数据等新技术来提高招聘效率和质量。</a:t>
            </a:r>
          </a:p>
          <a:p>
            <a:r>
              <a:t>2. 全球化：招聘咨询公司正在不断扩展其全球业务，以满足跨国公司对人才的需求。</a:t>
            </a:r>
          </a:p>
          <a:p>
            <a:r>
              <a:t>3. 行业整合：招聘咨询行业正在经历整合，大型招聘咨询公司正在收购小型公司以扩大市场份额。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招聘咨询公司行业概况及发展趋势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招聘咨询公司行业竞争格局：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行业集中度高，少数几家大型招聘咨询公司占据了大部分市场份额。</a:t>
            </a:r>
          </a:p>
          <a:p>
            <a:r>
              <a:t>2. 竞争激烈，招聘咨询公司之间正在展开价格战和服务质量竞争。</a:t>
            </a:r>
          </a:p>
          <a:p>
            <a:r>
              <a:t>3. 新兴市场是招聘咨询公司争夺的焦点。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招聘咨询公司行业面临的挑战：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经济波动：招聘咨询行业对经济周期非常敏感，经济衰退会对行业收入产生负面影响。</a:t>
            </a:r>
          </a:p>
          <a:p>
            <a:r>
              <a:t>2. 人才短缺：随着全球经济的复苏，人才短缺问题日益严重，招聘咨询公司面临着人才招募和留用的挑战。</a:t>
            </a:r>
          </a:p>
          <a:p>
            <a:r>
              <a:t>3. 新技术的挑战：人工智能、机器学习和大数据等新技术的应用正在改变招聘方式，招聘咨询公司需要不断调整其服务模式以适应新技术的发展。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招聘咨询公司行业概况及发展趋势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招聘咨询公司行业监管与合规：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行业监管：招聘咨询行业在许多国家和地区受到政府的监管，招聘咨询公司需要遵守相关法律法规。</a:t>
            </a:r>
          </a:p>
          <a:p>
            <a:r>
              <a:t>2. 行业合规：招聘咨询公司需要建立有效的合规体系，以确保其业务合规合法。</a:t>
            </a:r>
          </a:p>
          <a:p>
            <a:r>
              <a:t>3. 行业道德：招聘咨询公司需要遵守行业道德规范，以维护行业声誉。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招聘咨询公司行业前景：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行业前景广阔：随着全球经济的复苏，人才需求将持续增长，招聘咨询行业将迎来新的发展机遇。</a:t>
            </a:r>
          </a:p>
          <a:p>
            <a:r>
              <a:t>2. 行业创新：招聘咨询公司正在积极探索新技术和新服务模式，以提高招聘效率和质量。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成功经验分享：战略与定位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招聘咨询公司行业领导者成功经验与案例分析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成功经验分享：战略与定位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洞察市场，精准定位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深入分析行业趋势和客户需求，明确自身优势和差异化服务</a:t>
            </a:r>
          </a:p>
          <a:p>
            <a:r>
              <a:t>2. 选择目标市场，关注特定行业或领域，提供专业化服务，培养行业影响力</a:t>
            </a:r>
          </a:p>
          <a:p>
            <a:r>
              <a:t>3. 持续追踪市场动态，及时调整定位，满足不断变化的客户需求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建立品牌，提升知名度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建立权威网站，创建专业内容，树立公司品牌形象，吸引潜在客户</a:t>
            </a:r>
          </a:p>
          <a:p>
            <a:r>
              <a:t>2. 利用社交媒体平台，与客户互动，扩大品牌影响力，建立品牌知名度</a:t>
            </a:r>
          </a:p>
          <a:p>
            <a:r>
              <a:t>3. 参与行业活动，赞助行业会议或论坛，提升品牌知名度，建立行业内声誉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成功经验分享：战略与定位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打造专业团队，提升服务质量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招聘和培养专业顾问团队，拥有丰富行业经验和专业知识，提供高质量服务</a:t>
            </a:r>
          </a:p>
          <a:p>
            <a:r>
              <a:t>2. 建立完善的培训体系，持续提升顾问团队的专业技能和行业知识</a:t>
            </a:r>
          </a:p>
          <a:p>
            <a:r>
              <a:t>3. 鼓励顾问团队积极参与行业活动，保持对行业趋势的洞察力，提升服务质量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创新服务，引领行业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投资于研发，开发新产品和服务，满足客户不断变化的需求</a:t>
            </a:r>
          </a:p>
          <a:p>
            <a:r>
              <a:t>2. 建立创新文化，鼓励顾问团队提出新想法，推动公司创新，引领行业变革</a:t>
            </a:r>
          </a:p>
          <a:p>
            <a:r>
              <a:t>3. 与其他行业专家和企业合作，协同创新，打造更具竞争力的解决方案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成功经验分享：战略与定位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注重客户满意度，建立良好口碑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建立客户反馈机制，及时收集客户意见，不断改进服务质量</a:t>
            </a:r>
          </a:p>
          <a:p>
            <a:r>
              <a:t>2. 提供个性化的客户解决方案，满足客户的不同需求，提升客户满意度</a:t>
            </a:r>
          </a:p>
          <a:p>
            <a:r>
              <a:t>3. 建立客户关系管理系统，跟踪客户需求，提供持续服务，建立良好口碑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重视数据分析，提升决策能力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建立数据管理体系，收集客户数据、行业数据和市场数据等信息</a:t>
            </a:r>
          </a:p>
          <a:p>
            <a:r>
              <a:t>2. 利用数据分析工具，分析数据，挖掘客户需求，洞察行业趋势</a:t>
            </a:r>
          </a:p>
          <a:p>
            <a:r>
              <a:t>3. 基于数据分析，做出更加准确的决策，提升企业经营效率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案例分析：某知名招聘咨询公司的成功之路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招聘咨询公司行业领导者成功经验与案例分析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案例分析：某知名招聘咨询公司的成功之路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打造专业人才库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搭建涵盖各类人才的专业数据库，确保人才储备充足且质量上乘。</a:t>
            </a:r>
          </a:p>
          <a:p>
            <a:r>
              <a:t>2. 定期更新人才信息，确保数据准确性，并跟踪候选人的职业发展动态。</a:t>
            </a:r>
          </a:p>
          <a:p>
            <a:r>
              <a:t>3. 建立科学的人才评价体系，对候选人的技能、经验、职业道德等方面进行综合评估。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提供个性化服务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了解客户的具体需求，提供量身定制的招聘解决方案。</a:t>
            </a:r>
          </a:p>
          <a:p>
            <a:r>
              <a:t>2. 为候选人提供职业规划指导和培训课程，帮助其提高职业竞争力。</a:t>
            </a:r>
          </a:p>
          <a:p>
            <a:r>
              <a:t>3. 建立完善的客户服务体系，及时响应客户需求，确保客户满意度。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案例分析：某知名招聘咨询公司的成功之路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注重品牌形象建设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通过行业论坛、媒体报道、专家背书等方式，提升品牌知名度和美誉度。</a:t>
            </a:r>
          </a:p>
          <a:p>
            <a:r>
              <a:t>2. 定期举办行业研讨会、招聘峰会等活动，扩大品牌影响力。</a:t>
            </a:r>
          </a:p>
          <a:p>
            <a:r>
              <a:t>3. 积极参与社会公益活动，树立企业社会责任形象，提升品牌好感度。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整合行业资源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与行业协会、高校、职业培训机构等建立合作关系，形成资源共享、优势互补的合作网络。</a:t>
            </a:r>
          </a:p>
          <a:p>
            <a:r>
              <a:t>2. 定期举办行业交流会、论坛等活动，促进行业信息的交流与共享。</a:t>
            </a:r>
          </a:p>
          <a:p>
            <a:r>
              <a:t>3. 积极参与行业标准的制定，推动行业健康发展，提升行业整体竞争力。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案例分析：某知名招聘咨询公司的成功之路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实施创新战略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探索新的招聘渠道，如社交媒体、行业论坛、专业网站等，扩大候选人来源。</a:t>
            </a:r>
          </a:p>
          <a:p>
            <a:r>
              <a:t>2. 利用大数据、人工智能等先进技术，提高招聘效率和准确性。</a:t>
            </a:r>
          </a:p>
          <a:p>
            <a:r>
              <a:t>3. 整合企业内部资源，构建高效协同的招聘流程，缩短招聘周期。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完善管理体系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建立科学的绩效考核体系，对员工业绩进行公平公正的评价。</a:t>
            </a:r>
          </a:p>
          <a:p>
            <a:r>
              <a:t>2. 提供完善的培训体系，帮助员工提升专业技能和职业素养。</a:t>
            </a:r>
          </a:p>
          <a:p>
            <a:r>
              <a:t>3. 营造积极向上的企业文化，激发员工的积极性和创造性，提升团队凝聚力。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招聘咨询公司业务开展模式与创新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招聘咨询公司行业领导者成功经验与案例分析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https://d.book118.com/178126041142006041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招聘咨询公司行业概况及发展趋势</vt:lpstr>
      <vt:lpstr> 招聘咨询公司行业概况及发展趋势</vt:lpstr>
      <vt:lpstr> 招聘咨询公司行业概况及发展趋势</vt:lpstr>
      <vt:lpstr> 招聘咨询公司行业概况及发展趋势</vt:lpstr>
      <vt:lpstr> 成功经验分享：战略与定位</vt:lpstr>
      <vt:lpstr> 成功经验分享：战略与定位</vt:lpstr>
      <vt:lpstr> 成功经验分享：战略与定位</vt:lpstr>
      <vt:lpstr> 成功经验分享：战略与定位</vt:lpstr>
      <vt:lpstr> 案例分析：某知名招聘咨询公司的成功之路</vt:lpstr>
      <vt:lpstr> 案例分析：某知名招聘咨询公司的成功之路</vt:lpstr>
      <vt:lpstr> 案例分析：某知名招聘咨询公司的成功之路</vt:lpstr>
      <vt:lpstr> 案例分析：某知名招聘咨询公司的成功之路</vt:lpstr>
      <vt:lpstr> 招聘咨询公司业务开展模式与创新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2024-09-20T21:01:24.164</cp:lastPrinted>
  <dcterms:created xsi:type="dcterms:W3CDTF">2024-09-20T13:01:24Z</dcterms:created>
  <dcterms:modified xsi:type="dcterms:W3CDTF">2024-09-20T13:01:26Z</dcterms:modified>
</cp:coreProperties>
</file>