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2B73F-96F0-47C8-82DF-11238F84E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3B59F-40C8-4915-ABED-C264DD16B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59EC4-100D-4A29-85D8-12D766070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53617-B747-444C-82C7-B673DEDC9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C7E558-7557-42B0-97F3-E58BAA3B2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FCA942-7648-462A-AB62-2516293C8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3FC492-C926-48FC-9821-24B8C35AB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C0BA7-12CF-48DD-8AC3-1FDC9367F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BDD07-F00E-4F05-A7D8-538833A12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69C5C-DF92-4BED-9386-AFD4170CB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2920B-B59A-420C-A694-A56954240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26043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招聘咨询公司行业风险管理与危机应对研究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行业风险识别与评估
 危机应对预案制定
 危机沟通与舆情监测
 信息披露与利益相关者管理
 法律与合规风险应对
 供应链风险管理
 人力资源风险管理
 声誉风险管理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行业风险识别与评估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招聘咨询公司行业风险管理与危机应对研究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行业风险识别与评估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招聘咨询公司行业风险识别与评估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招聘咨询公司行业风险识别与评估的意义：</a:t>
            </a:r>
          </a:p>
          <a:p>
            <a:r>
              <a:t>  - 有助于招聘咨询公司识别和评估面临的潜在风险，以便做出适当的应对措施，防范化解风险。</a:t>
            </a:r>
          </a:p>
          <a:p>
            <a:r>
              <a:t>  - 有助于招聘咨询公司合理分配有限的资源，将其投入到最重要的风险控制和管理活动中。</a:t>
            </a:r>
          </a:p>
          <a:p>
            <a:r>
              <a:t>  - 有助于保障招聘咨询公司利益相关者的利益，包括公司本身、员工、客户等。</a:t>
            </a:r>
          </a:p>
          <a:p>
            <a:r>
              <a:t>2. 招聘咨询公司行业风险识别与评估的方法：</a:t>
            </a:r>
          </a:p>
          <a:p>
            <a:r>
              <a:t>  - 风险调查法：通过向公司内部员工、外部客户和其他利益相关者进行调查，收集有关潜在风险的信息。</a:t>
            </a:r>
          </a:p>
          <a:p>
            <a:r>
              <a:t>  - 头脑风暴法：召集多名员工或专家，共同讨论和分析潜在风险。</a:t>
            </a:r>
          </a:p>
          <a:p>
            <a:r>
              <a:t>  - 德尔菲法：通过向多名专家单独征求意见，然后汇总分析，识别出最重要的潜在风险。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招聘咨询公司行业风险分类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操作风险：</a:t>
            </a:r>
          </a:p>
          <a:p>
            <a:r>
              <a:t>  - 招聘咨询公司在人员招聘、培训和安置等业务操作过程中，可能因人为或系统故障而产生的风险。</a:t>
            </a:r>
          </a:p>
          <a:p>
            <a:r>
              <a:t>  - 包括未经授权访问或使用数据、招聘不符合条件的候选人、错误或虚假信息等。</a:t>
            </a:r>
          </a:p>
          <a:p>
            <a:r>
              <a:t>2. 信用风险：</a:t>
            </a:r>
          </a:p>
          <a:p>
            <a:r>
              <a:t>  - 招聘咨询公司向客户提供服务后，客户未能支付相关费用或服务费的风险。</a:t>
            </a:r>
          </a:p>
          <a:p>
            <a:r>
              <a:t>  - 包括虚假或欺诈性文件、支付中断、客户破产或资不抵债等。</a:t>
            </a:r>
          </a:p>
          <a:p>
            <a:r>
              <a:t>3. 声誉风险：</a:t>
            </a:r>
          </a:p>
          <a:p>
            <a:r>
              <a:t>  - 招聘咨询公司因其行为或服务而导致信誉受损的风险。</a:t>
            </a:r>
          </a:p>
          <a:p>
            <a:r>
              <a:t>  - 包括负面媒体报道、客户投诉、员工不当行为等。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危机应对预案制定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招聘咨询公司行业风险管理与危机应对研究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危机应对预案制定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危机预警和监测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建立完善的危机预警系统，密切关注可能引发危机的征兆。</a:t>
            </a:r>
          </a:p>
          <a:p>
            <a:r>
              <a:t>2. 加强舆情监测，及时发现和应对负面舆论。</a:t>
            </a:r>
          </a:p>
          <a:p>
            <a:r>
              <a:t>3. 定期进行危机模拟演练，提高应对危机的能力。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危机应对小组的设立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成立由公司高层、相关部门负责人组成的危机应对小组。</a:t>
            </a:r>
          </a:p>
          <a:p>
            <a:r>
              <a:t>2. 明确危机应对小组的职责和权限，确保其能够有效开展工作。</a:t>
            </a:r>
          </a:p>
          <a:p>
            <a:r>
              <a:t>3. 制定危机应对小组的议事规则和工作流程，提高其工作效率。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危机应对预案制定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危机应对预案的制定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根据可能发生的危机类型，制定针对性的危机应对预案。</a:t>
            </a:r>
          </a:p>
          <a:p>
            <a:r>
              <a:t>2. 预案中应明确危机应对的目标、策略、步骤和措施。</a:t>
            </a:r>
          </a:p>
          <a:p>
            <a:r>
              <a:t>3. 定期回顾和修订危机应对预案，确保其与公司实际情况相符。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危机沟通和信息发布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建立统一的危机沟通渠道，确保信息发布的及时性和准确性。</a:t>
            </a:r>
          </a:p>
          <a:p>
            <a:r>
              <a:t>2. 在危机发生时，迅速向公众发布危机信息，安抚公众情绪。</a:t>
            </a:r>
          </a:p>
          <a:p>
            <a:r>
              <a:t>3. 积极回应媒体的采访，澄清事实，争取媒体的支持。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危机应对预案制定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危机处理和善后工作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根据危机应对预案，迅速采取措施处理危机。</a:t>
            </a:r>
          </a:p>
          <a:p>
            <a:r>
              <a:t>2. 及时对危机进行评估，总结经验教训，防止类似危机再次发生。</a:t>
            </a:r>
          </a:p>
          <a:p>
            <a:r>
              <a:t>3. 对因危机造成损失的员工或客户进行补偿，维护公司形象。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危机后的恢复和重建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在危机结束后，迅速开展恢复和重建工作，恢复公司的正常运营。</a:t>
            </a:r>
          </a:p>
          <a:p>
            <a:r>
              <a:t>2. 对危机造成的损失进行评估，制定相应的赔偿计划。</a:t>
            </a:r>
          </a:p>
          <a:p>
            <a:r>
              <a:t>3. 加强员工的危机应对培训，提高员工的危机意识和应对能力。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危机沟通与舆情监测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招聘咨询公司行业风险管理与危机应对研究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危机沟通与舆情监测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及时回应，主动沟通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危机爆发后，招聘咨询公司应迅速成立危机处理小组，制定危机应对方案，并及时向公众发布回应声明，表明公司态度，安抚公众情绪。</a:t>
            </a:r>
          </a:p>
          <a:p>
            <a:r>
              <a:t>2. 公司应积极主动地与媒体沟通，提供准确、及时的信息，避免媒体捕风捉影、以讹传讹。</a:t>
            </a:r>
          </a:p>
          <a:p>
            <a:r>
              <a:t>3. 公司应在企业官网、官方微博、微信公众号等平台上发布危机应对进展，保持与公众的沟通，争取公众的理解和支持。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真相查明，信息溯源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招聘咨询公司应迅速展开调查，查明危机事件的真相，并及时向公众公布调查结果，以正视听，恢复公众信心。</a:t>
            </a:r>
          </a:p>
          <a:p>
            <a:r>
              <a:t>2. 公司应加强与公安、网监等部门的合作，获取更多的信息和证据，以追查危机事件的源头，并采取法律措施追究相关人员的责任。</a:t>
            </a:r>
          </a:p>
          <a:p>
            <a:r>
              <a:t>3. 公司应利用大数据、人工智能等技术，对危机事件相关信息进行分析，以发现背后的关联性和规律，为危机应对提供决策支持。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危机沟通与舆情监测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舆情引导，形象维护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招聘咨询公司应主动引导舆论，通过正面宣传、危机公关等手段，努力塑造正面形象，扭转负面影响。</a:t>
            </a:r>
          </a:p>
          <a:p>
            <a:r>
              <a:t>2. 公司应积极维护品牌声誉，对恶意造谣、诽谤等行为采取法律措施，维护自身的合法权益。</a:t>
            </a:r>
          </a:p>
          <a:p>
            <a:r>
              <a:t>3. 公司应建立危机舆情监测机制，及时发现和处理负面舆情，并采取有效措施引导舆论走向，维护公司形象。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吸取教训，防微杜渐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招聘咨询公司应从危机事件中吸取教训，深刻反思存在的漏洞和不足，并采取措施加以改进，以防止类似事件再次发生。</a:t>
            </a:r>
          </a:p>
          <a:p>
            <a:r>
              <a:t>2. 公司应建立健全危机管理体系，完善危机应对预案，加强员工的危机意识和应对能力培训，以提高公司应对危机事件的能力。</a:t>
            </a:r>
          </a:p>
          <a:p>
            <a:r>
              <a:t>3. 公司应定期开展风险评估，识别和评估潜在的危机风险，并制定相应的应对措施，以降低危机发生的可能性。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危机沟通与舆情监测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责任担当，赢得信任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招聘咨询公司应勇于承担危机责任，向受害者及其家属表示歉意，并积极采取措施弥补损失，赢得公众的理解和信任。</a:t>
            </a:r>
          </a:p>
          <a:p>
            <a:r>
              <a:t>2. 公司应加强与利益相关者的沟通，包括客户、供应商、员工等，争取他们的支持和谅解，携手共渡难关。</a:t>
            </a:r>
          </a:p>
          <a:p>
            <a:r>
              <a:t>3. 公司应通过危机事件的处理，树立负责任、有担当的企业形象，赢得公众的信任和尊重。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前沿趋势，创新应用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招聘咨询公司应关注危机管理领域的前沿趋势和创新应用，如大数据分析、人工智能、社交媒体监测等，并将其应用于危机应对实践中，以提高危机应对的效率和效果。</a:t>
            </a:r>
          </a:p>
          <a:p>
            <a:r>
              <a:t>2. 公司应加强与学术界、科技界的合作，共同探索和开发新的危机管理技术和方法，以更好地应对日益复杂多变的危机环境。</a:t>
            </a:r>
          </a:p>
          <a:p>
            <a:r>
              <a:t>3. 公司应积极参与行业协会、标准制定机构等活动，推动危机管理行业的发展，为行业树立标杆，引领行业进步。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信息披露与利益相关者管理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招聘咨询公司行业风险管理与危机应对研究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信息披露与利益相关者管理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信息披露与风险管理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信息披露是招聘咨询公司管理风险的重要手段，可以帮助公司识别、评估和应对风险，以便采取适当的措施来减少损失。</a:t>
            </a:r>
          </a:p>
          <a:p>
            <a:r>
              <a:t>2. 招聘咨询公司信息披露的主要内容包括公司财务状况、运营状况、管理层变动、重大合同签订、诉讼仲裁等方面的信息。</a:t>
            </a:r>
          </a:p>
          <a:p>
            <a:r>
              <a:t>3. 招聘咨询公司可以通过定期发布公告、召开新闻发布会、在公司网站上发布信息等方式进行信息披露。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利益相关者管理与危机应对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利益相关者管理是招聘咨询公司应对危机的重要手段，可以帮助公司建立与利益相关者的良好关系，以便在危机发生时获得他们的支持和帮助。</a:t>
            </a:r>
          </a:p>
          <a:p>
            <a:r>
              <a:t>2. 招聘咨询公司利益相关者包括员工、客户、供应商、政府监管部门、媒体等。</a:t>
            </a:r>
          </a:p>
          <a:p>
            <a:r>
              <a:t>3. 招聘咨询公司可以通过建立有效的沟通渠道、积极参与社会活动、承担社会责任等方式来管理利益相关者。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https://d.book118.com/178126043142006041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行业风险识别与评估</vt:lpstr>
      <vt:lpstr> 行业风险识别与评估</vt:lpstr>
      <vt:lpstr> 危机应对预案制定</vt:lpstr>
      <vt:lpstr> 危机应对预案制定</vt:lpstr>
      <vt:lpstr> 危机应对预案制定</vt:lpstr>
      <vt:lpstr> 危机应对预案制定</vt:lpstr>
      <vt:lpstr> 危机沟通与舆情监测</vt:lpstr>
      <vt:lpstr> 危机沟通与舆情监测</vt:lpstr>
      <vt:lpstr> 危机沟通与舆情监测</vt:lpstr>
      <vt:lpstr> 危机沟通与舆情监测</vt:lpstr>
      <vt:lpstr> 信息披露与利益相关者管理</vt:lpstr>
      <vt:lpstr> 信息披露与利益相关者管理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2024-09-20T21:01:25.170</cp:lastPrinted>
  <dcterms:created xsi:type="dcterms:W3CDTF">2024-09-20T13:01:25Z</dcterms:created>
  <dcterms:modified xsi:type="dcterms:W3CDTF">2024-09-20T13:01:27Z</dcterms:modified>
</cp:coreProperties>
</file>