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43CA5-09CA-4D95-A8C4-F44209E6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5CF34-B77A-431F-BD8E-6002DD37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E47A4-602D-42DA-8EBE-4D5E3952B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42A7C-97F5-42E2-9E31-27AFA74E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50E4AA-1C18-4ACC-93C7-D44275A9F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DB905-098A-48BB-B2A8-B48015737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BDABE-9040-4BF4-AD5E-74860582F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AF583-06BD-4488-BBCF-EC65A1FB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EF29A-30DC-4E24-B28D-0527E5435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C33F5-6A8F-422B-8FE1-187859C9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184CA-49D5-44F7-8777-87AAF88A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605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政府成本管理国内现状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政府成本管理的定义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政府成本管理是指在政府活动中，对政府行政成本、公共服务成本和投资项目成本进行规划、控制和监督的一系列管理活动。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政府成本管理旨在提高政府效率、降低行政成本、优化资源配置，以更好地服务社会和满足公众需求。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促进政府职能转变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政府成本管理有助于推动政府职能转变，优化政府机构和流程，实现简政放权。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降低行政成本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有效的政府成本管理可以降低行政成本，提高政府运行效率，节约财政资金。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提高公共服务质量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通过对公共服务成本的控制和管理，可以提高公共服务的质量和效益，增强政府公信力。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政府成本管理的重要性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4625" r="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政府成本管理应覆盖政府活动的全过程，包括预算、支出、核算、分析等方面。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全面管理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科学规范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权责对等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绩效导向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政府成本管理应遵循科学规范的原则，建立规范的管理制度和流程，确保管理的科学性和规范性。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政府成本管理应明确各部门的权责关系，建立权责对等的管理机制，确保管理的有效性和公正性。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政府成本管理应以绩效为导向，建立绩效评价体系，对管理效果进行评估和反馈，促进管理持续改进。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政府成本管理的原则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政府成本管理体系是指对政府机构运行过程中产生的成本进行规划、控制和监督的一系列制度和程序。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该体系包括成本预测、决策、计划、核算、控制、分析和考核等环节，旨在提高政府机构运行效率，降低行政成本，优化资源配置。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政府成本管理体系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政府成本管理存在的问题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成本意识淡薄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部分政府部门和公务人员缺乏成本意识，导致资源浪费和低效使用。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虽然有相关成本管理制度，但执行力度不够，导致制度形同虚设。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管理手段落后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传统的成本管理手段难以满足现代政府管理的需求，信息化程度不足，数据不准确。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监督机制不完善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缺乏有效的监督机制，导致成本管理漏洞和腐败现象。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125" b="1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通过培训和教育，提高公务人员的成本意识和责任感。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强化成本意识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如全面预算管理、作业成本法等，提高管理效率和准确性。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引入先进的管理方法和技术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制定更加科学、合理的成本管理制度，并加强执行力度。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完善制度建设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通过内部审计、外部审计和社会监督等多种方式，加强对政府成本管理的监督。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建立监督机制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政府成本管理改进措施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政府成本管理案例分析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https://d.book118.com/178126056127006037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2024-09-17T21:59:38.189</cp:lastPrinted>
  <dcterms:created xsi:type="dcterms:W3CDTF">2024-09-17T13:59:38Z</dcterms:created>
  <dcterms:modified xsi:type="dcterms:W3CDTF">2024-09-17T13:59:40Z</dcterms:modified>
</cp:coreProperties>
</file>