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6C0E3-23FF-4439-939A-DD8524841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12F49-8ACF-43F2-8E78-7D002270D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F6B0F-F6D9-4511-A58B-FD0F62E3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49930-6A21-4BD7-B738-537328288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99805C-B230-4D47-8A95-DFE58F3DF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3E6E1B-1F83-40DD-9C10-81963419D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C4DF6-BD42-43E4-8597-040F5D14D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7DE4A-A717-4702-A0B6-5095630AD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BCE9D-45B4-40DB-A3CD-B40BA79A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2E55C-B5CC-4EF5-B61E-7B9A455DC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3B1A5-F632-48B2-90A4-EB5CCBB27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27036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2024年粗糙度测试仪项目实施方案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技术方案与选型依据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生产制造与工艺流程优化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市场推广与销售策略部署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市场营销团队组建与培训计划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粗糙度测试在制造业中的重要性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随着制造业的发展，对产品质量的要求越来越高，粗糙度作为表面质量的重要指标之一，其测试需求也日益增长。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现有粗糙度测试仪的市场缺口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目前市场上的粗糙度测试仪存在精度不高、操作复杂、价格昂贵等问题，无法满足广大中小企业的实际需求。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随着智能制造、精密制造等技术的不断发展，对粗糙度测试技术的要求也越来越高，高精度、高效率、智能化的粗糙度测试仪将成为未来市场的主流。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42" b="31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国内外技术对比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目前，国外一些知名企业在粗糙度测试技术方面处于领先地位，但国内企业也在积极赶超，不断推出具有自主知识产权的创新产品。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技术瓶颈与难点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现有粗糙度测试技术存在精度和稳定性方面的瓶颈，同时智能化水平也有待提高。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随着光学、电子、计算机等技术的不断发展，新型粗糙度测试技术不断涌现，为项目实施提供了有力的技术支撑。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研发一款高精度、高效率、智能化的粗糙度测试仪，满足广大中小企业的实际需求，打破国外产品的市场垄断。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达到国际先进水平，具体指标包括测量范围、测量精度、分辨率、重复性等。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形成具有自主知识产权的创新产品，实现产业化生产，推动粗糙度测试技术的进步和产业升级。同时，提高国内企业在国际市场上的竞争力，为国家经济发展做出贡献。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项目实施计划与时间表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根据需求文档，进行整体架构设计、模块划分、电路设计等，形成完整的设计方案。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明确粗糙度测试仪的功能需求、性能指标等，形成详细的需求文档。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依据设计方案，进行软件开发、硬件制作、系统集成等工作，实现粗糙度测试仪的各项功能。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文档编写阶段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整理项目过程中产生的各类文档，包括需求文档、设计文档、测试报告等，形成完整的项目文档。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对粗糙度测试仪进行全面测试，包括功能测试、性能测试、稳定性测试等，确保产品达到设计要求。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研发阶段划分及任务分配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文档编写完成时间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2024年12月底前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测试工作完成时间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2024年10月底前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开发工作完成时间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2024年8月底前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需求分析完成时间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2024年2月底前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设计方案完成时间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2024年4月底前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关键节点时间表制定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建立有效的团队协作机制，明确各成员职责和工作流程，确保项目高效推进。同时，加强与外部合作伙伴的沟通与协作，共同推进项目实施。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项目团队需包括项目经理、硬件工程师、软件工程师、测试工程师等角色，确保项目各阶段工作能够顺利进行。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需采购或租赁必要的硬件设备、测试仪器等，以满足项目开发和测试的需求。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项目经费需得到充分保障，包括人员工资、设备采购、测试费用等各项支出。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技术方案与选型依据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31" r="170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利用触针在被测表面上轻轻滑过，触针的微小位移由电学式长度传感器转换为电信号，经放大、相敏检波后，得到被测表面的粗糙度轮廓信号。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采用光学、激光、超声等无接触式测量技术，获取被测表面的三维形貌信息，通过数据处理得到粗糙度参数。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粗糙度测试原理介绍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非接触式测量原理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接触式测量原理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71" r="306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31" r="322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采用高精度导轨、位移传感器、数据采集与处理系统等组成，确保测量精度和稳定性。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具有多种测量模式、自动校准、数据存储与输出等功能，满足不同应用场景的需求。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仪器结构设计及功能特点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300" r="27300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选用高精度、高稳定性的电感式或光栅式位移传感器，确保测量精度和可靠性。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位移传感器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选用高性能的数据采集卡和处理器，实现高速、高精度的数据采集和处理。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数据采集与处理系统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选用耐磨、耐腐蚀的触针和测头，提高仪器的使用寿命和测量稳定性。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触针与测头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如电源、连接线、密封件等，均选用符合国家标准和行业标准的高质量产品，确保仪器的整体性能和稳定性。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其他辅助元器件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关键元器件选型依据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生产制造与工艺流程优化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https://d.book118.com/178127036063006036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2024-09-15T19:41:05.487</cp:lastPrinted>
  <dcterms:created xsi:type="dcterms:W3CDTF">2024-09-15T11:41:05Z</dcterms:created>
  <dcterms:modified xsi:type="dcterms:W3CDTF">2024-09-15T11:41:07Z</dcterms:modified>
</cp:coreProperties>
</file>