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55F85A-32CC-40CD-B27D-81678383EC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504DEA-08F6-4C9D-AB67-30730691E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4A68DA-DA2D-453C-BC80-9ACB1926C6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A215A7-3C09-4B2D-AECF-9EF7CE730D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B64CB8-DE10-496F-894F-4EC7AA0CF3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059104-22EC-4899-ADCB-DF59C9A996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3A231C-9811-4EAD-BAA8-39FF42F5AD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7D447E-1534-45A5-9797-FCA6BA3C5F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12C59E-3D1D-475F-A844-63A8CB92BE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EF3C3A-2C26-4BF3-AC62-007661B503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EA1DD0-0F7B-4AF0-B82C-D8C074E03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3002000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酒店行业项目风险管理方案培训课件</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2024-01-18</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项目风险管理概述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识别项目风险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评估项目风险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应对项目风险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监控和报告项目风险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项目风险管理概述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风险是指在项目执行过程中，由于各种不确定性因素的存在，导致项目目标无法实现或实现效果低于预期的可能性。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根据项目风险来源和影响范围，可分为内部风险和外部风险；根据项目生命周期阶段，可分为启动风险、规划风险、执行风险、监控风险和收尾风险。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通过识别、评估和控制风险，可以降低项目失败的可能性，提高项目成功率。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保障项目成功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提高决策质量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优化资源配置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风险管理有助于项目团队在决策时充分考虑各种不确定性因素，制定更加科学合理的决策。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通过风险管理，可以更加合理地分配项目资源，提高资源利用效率。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复杂性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酒店行业项目通常涉及多个利益相关方，如业主、设计方、施工方、供应商等，各方之间的协调和沟通增加了项目风险的复杂性。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多样性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酒店行业项目涉及多个领域和方面，如建设、装修、运营等，因此面临的风险也具有多样性。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动态性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酒店行业项目在执行过程中，可能会遇到各种变化和挑战，如市场需求变化、政策法规调整等，这些变化使得项目风险具有动态性。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2500" b="125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酒店行业项目风险特点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识别项目风险</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组织项目团队成员进行自由讨论，激发创新思维，共同识别潜在风险。</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头脑风暴法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对项目优势、劣势、机会和威胁进行深入分析，从而识别出可能对项目造成影响的风险因素。</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SWOT分析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通过专家调查的方式，收集专家意见并进行汇总分析，以识别项目风险。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德尔菲法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风险识别方法与工具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识别常见风险类型</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市场需求变化、竞争态势变动等因素对项目造成的影响。</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技术更新迭代、技术标准变化等因素对项目造成的影响。</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人力、物力、财力等资源供应不足或不稳定对项目造成的影响。</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法律法规变化、合同争议等因素对项目造成的影响。</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市场风险</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技术风险</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资源风险</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法律风险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详细记录每个识别出的风险事件的具体情况和可能对项目造成的影响。</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风险事件描述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根据风险事件发生的概率和影响程度，对每个风险事件进行等级评估，以便后续制定相应的应对措施。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风险等级评估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明确每个风险事件的责任人，确保风险应对措施的有效实施。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风险责任人分配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制定风险清单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评估项目风险</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风险评估方法与工具</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头脑风暴法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组织专家团队，通过自由讨论的方式，对项目潜在风险进行全面识别。</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SWOT分析</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对项目优势、劣势、机会和威胁进行深入剖析，从而识别出项目面临的主要风险。</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德尔菲法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采用匿名方式征求专家意见，经过多轮反馈，对项目风险进行预测和评估。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根据风险发生的可能性和影响程度，将风险划分为高、中、低三个等级。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风险等级划分</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制定统一的风险评估标准，以便对项目风险进行客观、准确的评估。</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风险评估标准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深入分析风险对项目目标、进度、成本等方面的影响程度。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风险影响程度分析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确定风险等级和影响程度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https://d.book118.com/178130020003006034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2024-09-12T04:23:28.377</cp:lastPrinted>
  <dcterms:created xsi:type="dcterms:W3CDTF">2024-09-11T20:23:28Z</dcterms:created>
  <dcterms:modified xsi:type="dcterms:W3CDTF">2024-09-11T20:23:30Z</dcterms:modified>
</cp:coreProperties>
</file>