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619856-211A-46B2-8A81-785EEC8F8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03777-E689-4AC5-A099-C7DC6039E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CE2E1E-3EAD-4F96-8E75-38CEEA847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D4BDEB-9ED7-448C-9C35-B15A48D4B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51D3CD-E832-4889-88D2-80C60E3515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360DFB-3BC6-4E69-8A2D-4A170E48A7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C36A5-7016-41FA-9D51-F040B18787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716F61-51BF-44DD-9FBB-8915B5E7C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CA6BE2-6094-472E-92F7-D397C4C08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24B641-FD86-4C57-ADA7-BE7552190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BF807-81D3-4538-BDE5-A4B9CD974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30020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租赁和商务服务业2024年经济与制度变革</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2024年经济形势分析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制度变革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248" r="1224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租赁和商务服务业是指提供租赁和其他商务服务的行业，包括设备租赁、办公空间租赁、商务咨询服务等。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租赁和商务服务业的分类可以根据服务类型、行业领域、地域范围等进行划分，例如设备租赁可以分为建筑机械租赁、运输工具租赁等，商务咨询服务可以分为市场调研、管理咨询等。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租赁和商务服务业的定义与分类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租赁和商务服务业的发展历程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租赁和商务服务业的发展历程可以追溯到20世纪初，随着经济的发展和技术的进步，该行业逐渐兴起并不断发展壮大。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在中国，租赁和商务服务业的发展始于改革开放之后，随着经济的快速增长和市场的逐步开放，该行业得到了迅速发展。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租赁和商务服务业在经济中的地位与作用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租赁和商务服务业是现代服务业的重要组成部分，对于促进经济发展、推动产业升级、提高企业竞争力等方面具有重要作用。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该行业的发展能够为企业提供灵活的资产配置方式，降低企业运营成本，提高经济效益；同时还能为社会创造就业机会，增加税收收入，推动经济发展。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2024年经济形势分析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随着疫苗接种的推进，全球经济有望在2024年实现全面复苏，消费和投资需求将逐步恢复。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全球经济复苏</a:t>
            </a:r>
          </a:p>
        </p:txBody>
      </p:sp>
      <p:pic>
        <p:nvPicPr>
          <p:cNvPr id="5" name="Picture 5"/>
          <p:cNvPicPr>
            <a:picLocks noChangeAspect="1"/>
          </p:cNvPicPr>
          <p:nvPr/>
        </p:nvPicPr>
        <p:blipFill>
          <a:blip r:embed="rId2"/>
          <a:srcRect t="16675" b="16675"/>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在各国经济刺激政策的推动下，国际贸易将逐步恢复增长，促进全球供应链的稳定和发展。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国际贸易增长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新一轮科技革命和产业变革将继续推动全球经济结构调整和产业升级，为经济发展注入新动力。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科技创新发展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全球经济形势分析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经济增长稳定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中国政府将继续实施积极的财政政策和稳健的货币政策，促进经济持续健康发展。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内需持续扩大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随着居民收入水平的提高和消费结构的升级，中国内需市场将继续扩大，为经济增长提供有力支撑。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产业结构优化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中国政府将进一步推动产业结构优化升级，加快发展新兴产业和现代服务业，提高经济发展的质量和效益。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中国经济形势分析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72" r="335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630" r="1563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随着经济的复苏和内需市场的扩大，租赁和商务服务业将迎来新的发展机遇，市场需求将进一步增加。</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全球经济形势的不确定性和市场竞争的加剧，将给租赁和商务服务业的发展带来一定的挑战和压力。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租赁和商务服务业发展面临的机遇与挑战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制度变革</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https://d.book118.com/178130020072006031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2024-09-08T12:40:56.594</cp:lastPrinted>
  <dcterms:created xsi:type="dcterms:W3CDTF">2024-09-08T04:40:56Z</dcterms:created>
  <dcterms:modified xsi:type="dcterms:W3CDTF">2024-09-08T04:40:58Z</dcterms:modified>
</cp:coreProperties>
</file>