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EB96C2B-AE1F-42E5-84E6-16530F91CA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16FDD5-DEE8-4763-BA2E-B2D36A2F60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94EE976-CC51-4A65-BBA7-637A42BA65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1F4156E-2D8F-41D1-8AEF-FB010E94E3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B407FB1-6155-42F6-83E8-0AFB0F899DB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9B2F022-2534-4B27-98D7-5B4AFD38CB1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EE41964-2351-4568-A034-06B7F1289FF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6B1F30-F3AF-4F23-AAF7-42B9062456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165DCC-658E-436D-9D42-AF8CC9E71A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D191BE-0A7A-4439-A170-5D49C97554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1C13EC-9F36-4A1C-A671-46C4E3CD44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8130022072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128185" y="966907"/>
            <a:ext cx="7248525"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rgbClr val="FFFFFF">
                    <a:alpha val="100000"/>
                  </a:srgbClr>
                </a:solidFill>
                <a:latin typeface="Microsoft Yahei"/>
                <a:ea typeface="Microsoft Yahei"/>
                <a:cs typeface="Microsoft Yahei"/>
              </a:rPr>
              <a:t>食品健康与安全行业趋势预测</a:t>
            </a:r>
          </a:p>
        </p:txBody>
      </p:sp>
      <p:sp>
        <p:nvSpPr>
          <p:cNvPr id="3" name="TextBox 3"/>
          <p:cNvSpPr txBox="1"/>
          <p:nvPr/>
        </p:nvSpPr>
        <p:spPr>
          <a:xfrm>
            <a:off x="1900086" y="4308288"/>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900086" y="5113460"/>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2023-12-31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238974" y="100106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3238974" y="1860445"/>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175388" y="94854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食品健康与安全行业概述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食品健康与安全行业发展趋势</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食品健康与安全行业面临的挑战</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食品健康与安全行业未来发展预测</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食品健康与安全行业政策环境分析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食品健康与安全行业投资机会分析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食品健康与安全行业概述</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4806" b="1480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食品健康与安全行业主要涉及食品生产和流通环节的安全与质量控制，旨在保障消费者健康。</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根据业务范围和服务类型，食品健康与安全行业可分为食品检测、食品安全咨询、食品认证等子行业。</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行业定义与分类</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行业分类</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行业定义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行业规模与增长</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行业规模</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全球食品健康与安全市场规模持续扩大，预计未来几年将保持稳定增长。</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增长动力</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技术进步、消费者对食品安全关注度提高、政府监管加强等因素推动行业规模不断扩大。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行业地位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食品健康与安全行业是保障民生的重要支柱之一，对维护社会稳定、促进经济发展具有重要意义。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行业作用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通过提供食品安全检测、咨询、认证等服务，保障消费者权益，促进企业提高产品质量和竞争力。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750" r="2375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行业地位与作用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食品健康与安全行业发展趋势</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随着消费者对健康饮食的重视，健康食品市场将持续增长，成为主流趋势。</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消费者越来越关注食品的健康属性，如低糖、低脂、有机、天然等。健康食品市场将不断扩大，满足不同年龄段和健康需求的人群。</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健康食品成为主流</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食品安全追溯系统的普及将提高食品行业的透明度和可追溯性。</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随着消费者对食品安全问题的关注，企业将更加重视食品安全追溯系统的建设，实现从农田到餐桌的全程可追溯，确保食品安全。</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食品安全追溯系统普及</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智能化技术将广泛应用于食品生产领域，提高生产效率和产品质量。</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通过引入自动化生产线、机器人、大数据等技术，实现食品生产的智能化和数字化，提高生产效率和产品质量的同时，降低成本和减少人工误差。</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智能化技术在食品生产中的应用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环保意识日益增强，绿色包装材料将在市场中受到青睐。</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消费者越来越关注产品的环保属性，对包装材料的要求也越来越高。绿色包装材料，如可降解塑料、纸制品等，将受到市场的青睐，成为未来包装的主流趋势。</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绿色包装材料受到青睐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食品健康与安全行业面临的挑战</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食品在生产、加工、储存和运输过程中可能受到微生物污染，如细菌、霉菌等，导致食物中毒和疾病。</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微生物污染</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食品可能受到农药、重金属、添加剂等化学物质的污染，这些物质可能对人体健康造成潜在危害。</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化学污染</a:t>
            </a:r>
          </a:p>
        </p:txBody>
      </p:sp>
      <p:pic>
        <p:nvPicPr>
          <p:cNvPr id="10" name="Picture 10"/>
          <p:cNvPicPr>
            <a:picLocks noChangeAspect="1"/>
          </p:cNvPicPr>
          <p:nvPr/>
        </p:nvPicPr>
        <p:blipFill>
          <a:blip r:embed="rId3"/>
          <a:srcRect l="9167" r="91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3208" b="32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一些不法商家为了谋取利益，制造和销售假冒伪劣食品，给消费者带来健康风险。</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假冒伪劣食品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食品安全问题频发</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2917" b="12917"/>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458" r="1458"/>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5000" r="15000"/>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消费者对食品安全问题高度关注，对食品生产和加工过程的要求越来越高。</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媒体和社交网络的广泛传播使得食品安全问题更容易被放大，引发公众恐慌和信任危机。</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政府监管部门需要采取有效措施来恢复消费者对食品安全的信心。</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消费者对食品安全的信任危机</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https://d.book118.com/178130022072006031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2024-09-08T12:40:57.436</cp:lastPrinted>
  <dcterms:created xsi:type="dcterms:W3CDTF">2024-09-08T04:40:57Z</dcterms:created>
  <dcterms:modified xsi:type="dcterms:W3CDTF">2024-09-08T04:40:59Z</dcterms:modified>
</cp:coreProperties>
</file>