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40E965-74E9-456E-97CF-0EB38CE1C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4E1832-A6E0-464F-AA68-D5D024B51E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D09779-C32C-4850-A1F3-F405C09A1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B971D4-CB77-4645-98FD-6303A54A2B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AAEB62-B436-45A6-A5FF-9B776C48FC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A681BB-CA3D-4BA9-9C5C-20E3B1C52E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6D9DDD-3493-4299-9B50-904AD59547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D345DE-2475-47FC-B6FE-36D7AC7742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7873FF-B76E-4B9D-8B88-E90EBFB100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DCC0ED-9122-49C7-AD71-F3F0B4462B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0BE99F-42DD-42B5-A158-CB8FB76DF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30062067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健康管理在消防和事故救援中的应用和效果评估</a:t>
            </a:r>
          </a:p>
        </p:txBody>
      </p:sp>
      <p:sp>
        <p:nvSpPr>
          <p:cNvPr id="3" name="AutoShape 3"/>
          <p:cNvSpPr/>
          <p:nvPr/>
        </p:nvSpPr>
        <p:spPr>
          <a:xfrm>
            <a:off x="3372951" y="4479967"/>
            <a:ext cx="2056587"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2024-01-02</a:t>
            </a:r>
            <a:endParaRPr lang="en-US" sz="1100"/>
          </a:p>
        </p:txBody>
      </p:sp>
      <p:sp>
        <p:nvSpPr>
          <p:cNvPr id="5" name="AutoShape 5"/>
          <p:cNvSpPr/>
          <p:nvPr/>
        </p:nvSpPr>
        <p:spPr>
          <a:xfrm>
            <a:off x="352425" y="345394"/>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健康管理在消防和事故救援中的应用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健康管理对提升消防和事故救援效率的作用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健康管理在消防和事故救援中的实践案例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效果评估方法与指标体系构建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健康管理在消防和事故救援中的效果评估结果展示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提高救援效率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通过健康管理，消防员和救援人员能够保持良好的身体状态，提高应对紧急情况的反应速度和救援效率。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减少人员伤亡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合理的健康管理和预防措施可以降低消防员和救援人员在执行任务过程中的伤亡风险。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提升队伍整体战斗力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健康管理有助于提升消防员和救援人员的整体身体素质和心理素质，从而提高整个队伍的战斗力和应对能力。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介绍针对消防员和救援人员的健康管理策略，包括体检、锻炼、营养、心理调适等方面。</a:t>
            </a:r>
          </a:p>
        </p:txBody>
      </p:sp>
      <p:pic>
        <p:nvPicPr>
          <p:cNvPr id="6" name="Picture 6"/>
          <p:cNvPicPr>
            <a:picLocks noChangeAspect="1"/>
          </p:cNvPicPr>
          <p:nvPr/>
        </p:nvPicPr>
        <p:blipFill>
          <a:blip r:embed="rId2"/>
          <a:srcRect l="11125" r="11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健康管理策略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列举健康管理在消防和事故救援中的具体应用实例，如通过健康管理提高救援效率、减少人员伤亡等。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应用实例</a:t>
            </a:r>
          </a:p>
        </p:txBody>
      </p:sp>
      <p:pic>
        <p:nvPicPr>
          <p:cNvPr id="10" name="Picture 10"/>
          <p:cNvPicPr>
            <a:picLocks noChangeAspect="1"/>
          </p:cNvPicPr>
          <p:nvPr/>
        </p:nvPicPr>
        <p:blipFill>
          <a:blip r:embed="rId3"/>
          <a:srcRect l="15708" r="15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对健康管理在消防和事故救援中的应用效果进行评估，包括救援效率提升、伤亡率降低等方面的数据分析。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效果评估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健康管理在消防和事故救援中的应用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健康促进计划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根据健康风险评估结果，为消防队员制定针对性的健康促进计划，包括合理饮食、适量运动、规律作息等方面的建议。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健康教育</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通过开展健康知识讲座、提供健康宣传资料等方式，提高消防队员的健康意识和自我保健能力。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健康风险评估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对消防队员进行定期健康检查，评估其身体状况和潜在健康风险，为制定个性化健康管理策略提供依据。</a:t>
            </a:r>
          </a:p>
        </p:txBody>
      </p:sp>
      <p:pic>
        <p:nvPicPr>
          <p:cNvPr id="10" name="Picture 10"/>
          <p:cNvPicPr>
            <a:picLocks noChangeAspect="1"/>
          </p:cNvPicPr>
          <p:nvPr/>
        </p:nvPicPr>
        <p:blipFill>
          <a:blip r:embed="rId2"/>
          <a:srcRect l="14331" r="1433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健康管理策略制定</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417" r="18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健康状况跟踪</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对消防队员的健康状况进行跟踪，及时发现健康问题并采取相应措施，确保队员保持良好的身体状态。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定期体检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组织消防队员进行定期体检，及时发现潜在的健康问题，避免病情恶化影响工作。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健康档案建立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为每位消防队员建立健康档案，记录其健康状况、疾病史、家族病史等信息，为个性化健康管理提供依据。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消防队员健康监测与评估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现场急救</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在事故现场，对受伤的消防队员进行紧急救治，包括止血、包扎、心肺复苏等急救措施，确保伤员生命安全。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医疗后送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将重伤员迅速送往医院进行治疗，确保伤员得到及时、有效的救治。</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心理干预</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对经历事故的消防队员进行心理干预，帮助其缓解紧张情绪、减轻心理压力，避免产生心理问题。</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紧急医疗救援措施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健康管理对提升消防和事故救援效率的作用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通过定期体能训练和评估，提高消防队员的力量、耐力和敏捷性，使其能够在恶劣环境下长时间有效工作。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体能训练</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提供心理咨询和心理辅导服务，帮助消防队员缓解工作压力，增强心理韧性，提高应对紧急情况的能力。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心理健康关怀</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提高队员身体素质与心理素质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782" b="127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通过定期体检和健康调查，及时发现并处理消防队员的潜在健康问题，减少因突发疾病或伤痛导致的减员。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根据队员的健康状况和能力特长，合理调配人力资源，确保救援行动的高效进行。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减少因健康问题导致的减员和延误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合理调配人力资源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健康监测</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紧急医疗技能培训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加强消防队员的紧急医疗技能培训，提高其现场救治伤员的能力，降低事故现场的死亡率和伤残率。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配备先进医疗设备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为消防队伍配备先进的医疗设备和药品，确保在救援过程中能够迅速有效地对伤员进行救治。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提升现场紧急医疗救援能力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健康管理在消防和事故救援中的实践案例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https://d.book118.com/178130062067006023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2024-08-30T04:06:28.556</cp:lastPrinted>
  <dcterms:created xsi:type="dcterms:W3CDTF">2024-08-29T20:06:28Z</dcterms:created>
  <dcterms:modified xsi:type="dcterms:W3CDTF">2024-08-29T20:06:30Z</dcterms:modified>
</cp:coreProperties>
</file>