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B820AE-4ACE-41D5-9824-3CFC1A487C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EE961F-AC8D-473F-8601-F2EE583E4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736150-10E7-4ADD-83C3-96932985D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5CF2E2-4880-4015-B570-BAC542B6F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E3C0F6-C3C7-4C1C-B43B-D7A87DE33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E13DB5-B5A3-443F-A098-F8AEAAC599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DA30BB-EC68-45B8-81BD-738DA2907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07D5D6-5264-41A2-B28D-7EACC1DFB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C21B46-1648-4FA3-9332-83BB89B73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809B34-E624-4DEF-860C-4ADA98B01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9C12DC-28FA-4A76-AD4A-A7F88AEB9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131016040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中医护理汇报会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中医护理的核心理论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中医护理技术与方法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中医护理实践与案例分析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中医护理面临的挑战与展望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中医护理是一种独特的护理方法，强调整体观念和个体化治疗，注重预防、保健和康复。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中医护理以中医理论为基础，强调人体内外的平衡和谐，通过调整饮食、起居、情志等方面来达到预防和治疗疾病的目的。它注重个体化的治疗，根据患者的年龄、性别、体质、病情等因素制定不同的护理方案。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中医护理在维护人类健康、促进疾病康复等方面具有重要作用，尤其在慢性病管理和老年人护理方面具有优势。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通过饮食调理、运动保健、情志调护等方法，帮助患者调整身体状态，预防疾病的发生和恶化。在慢性病管理方面，中医护理能够减轻患者痛苦，提高生活质量。在老年人护理方面，中医护理能够延缓衰老过程，提高老年人的生活质量和健康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中医护理的历史与发展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中医护理有着悠久的历史和丰富的经验，随着现代医学的发展，中医护理也在不断创新和完善。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的历史可以追溯到古代，经过数千年的实践和总结，形成了独特的理论体系和护理方法。随着现代医学的进步，中医护理也在不断创新和完善，与现代科技相结合，提高了护理效果和患者的舒适度。未来，中医护理将继续发挥其优势，为人类的健康事业做出更大的贡献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中医护理的核心理论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875" r="16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阴阳五行理论是中医护理的理论基础，它认为人体内部存在着阴阳两种相互对立、相互依存的力量，以及金、木、水、火、土五种物质属性的平衡。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阴阳五行理论认为，人体的正常生理功能和疾病变化都与阴阳五行的平衡有关。中医护理中，通过调节人体的阴阳平衡和五行生克制化关系，来达到治疗和预防疾病的目的。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阴阳五行理论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脏腑经络理论是中医护理的重要基础，它认为人体内部存在着五脏六腑和经络系统等组织器官，各具功能和相互联系。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中医护理中，注重对脏腑经络的调理，通过针灸、按摩、中药等方法来调节脏腑功能和经络通畅，以达到治疗疾病和养生保健的目的。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脏腑经络理论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体质学说认为人体存在着不同的体质类型，不同体质类型对疾病的易感性不同，应采取不同的护理方法。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中医护理中，通过对患者体质类型的判断，制定个性化的护理方案，以调节患者体质，增强机体免疫力，预防疾病的发生。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体质学说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病因病机理论是中医护理中用于分析疾病发生、发展及变化的机制和原因的理论。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中医护理中，通过对病因病机的分析，制定针对性的护理措施，以消除病因、控制病情发展、缓解症状、促进康复。同时，病因病机理论也为预防疾病提供了理论依据。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病因病机理论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中医护理技术与方法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通过刺激穴位，调和气血，平衡阴阳，达到治疗疾病的目的。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针灸疗法是中医护理中的一种重要技术，通过刺激人体穴位，调和气血，平衡体内阴阳，以达到治疗疾病的目的。针灸可以用于治疗各种疾病，如疼痛、神经衰弱、消化系统疾病等。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针灸疗法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通过手法按摩，舒缓肌肉紧张，促进血液循环，缓解疼痛和疲劳。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推拿按摩是中医护理中的另一种重要技术，通过手法按摩，舒缓肌肉紧张，促进血液循环，缓解疼痛和疲劳。推拿按摩可以用于治疗各种肌肉骨骼疾病，如颈椎病、肩周炎、腰椎间盘突出等。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推拿按摩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https://d.book118.com/178131016040006031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2024-09-08T02:59:39.908</cp:lastPrinted>
  <dcterms:created xsi:type="dcterms:W3CDTF">2024-09-07T18:59:39Z</dcterms:created>
  <dcterms:modified xsi:type="dcterms:W3CDTF">2024-09-07T18:59:41Z</dcterms:modified>
</cp:coreProperties>
</file>