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5C6D05-F08F-4546-829A-0472CD81E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991CC2-BB48-4DA9-A5AA-C2A1C6DA7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F823B9-C145-4DC1-BF7C-AE2EE7B8D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914177-173B-4A10-84A2-A9F04F9A4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6CF653-1852-4E4A-8C8E-F537368B8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F1EB77-8E07-4797-AC50-4C69220B6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5D176C-C77C-4E96-8374-85EDCD4B3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A23FBE-3590-4F2E-969A-3C470651D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B45B56-14CB-4059-8C97-CD86935EC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B99C6A-D04E-4CE3-9570-5329B5CA98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45AE88-5219-42CC-ADCB-78C0B422D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13106113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2024小说推文行业白皮书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小说推文行业概述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技术创新和趋势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行业挑战和机遇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5200" b="52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本白皮书旨在全面分析2024年小说推文行业的发展状况、市场趋势、竞争格局和未来展望，为相关企业和投资者提供决策参考。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随着互联网技术的不断发展和普及，小说推文行业逐渐成为文化产业的重要组成部分。本白皮书基于广泛的市场调研和数据分析，对当前行业现状进行深入剖析，并预测未来发展趋势。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背景概述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本报告主要关注2024年小说推文行业的发展状况，包括市场环境、产业链分析、竞争格局、用户需求等方面。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限制因素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由于市场变化的不确定性、数据获取的局限性以及报告篇幅的限制，本报告可能无法涵盖所有相关内容，仅提供较为全面的概览和分析。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小说推文行业概述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小说推文行业是指通过互联网平台，将小说作品以推文的形式进行传播和推广的行业。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根据内容类型、受众群体、推广渠道等不同标准，小说推文行业可以分为多个子类别，如言情小说、玄幻小说、武侠小说、历史小说等。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行业分类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行业规模和增长趋势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随着互联网的普及和用户规模的扩大，小说推文行业的市场规模不断扩大。根据相关数据，截至2024年，我国小说推文行业的市场规模已经超过100亿元人民币。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随着移动互联网的快速发展和用户阅读习惯的改变，小说推文行业的市场规模仍将继续保持较快的增长速度。同时，随着行业的竞争加剧，推文的内容质量和推广方式也将不断创新和升级。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增长趋势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平台类企业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如腾讯文学、阿里文学、百度文学等，这些企业通过搭建平台，聚集了大量作家和读者，提供丰富的小说作品和优质的阅读体验。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内容创作企业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如阅文集团、中文在线等，这些企业以内容创作为核心，拥有众多签约作家和作品版权，提供多种形式的文学作品。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推广渠道商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如今日头条、抖音等，这些企业通过自身的渠道优势，将小说作品以推文的形式进行广泛传播和推广。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用户行为分析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年龄分布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年轻化，以90后、00后为主力军，他们追求新鲜、刺激，对内容质量要求高。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性别比例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女性用户占据主导地位，对言情、玄幻、悬疑等类型的小说偏好明显。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覆盖全国，但一线城市和部分二线城市的用户占比更高。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用户画像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偏好在移动端阅读，如手机APP、微信公众号等。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阅读平台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碎片化阅读，多在晚上、午休、上下班途中等时间进行阅读。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阅读时间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言情、玄幻、悬疑、都市异能等类型的小说更受欢迎，同时对文笔和情节要求较高。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内容偏好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阅读习惯和偏好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通过微博、微信、QQ等社交媒体获取小说推荐和更新信息。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搜索引擎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通过搜索引擎搜索小说名称或相关关键词获取信息。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朋友推荐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通过朋友、同事等人的推荐获取小说信息。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用户获取信息的渠道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随着互联网的普及和用户对精神文化需求的提升，小说推文市场持续扩大。根据白皮书数据，2024年市场规模预计达到XX元，相较于2023年增长XX%。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受益于移动互联网的快速发展和用户付费意愿的提高，小说推文市场呈现出稳步增长态势。未来几年，市场规模有望继续扩大。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市场规模和增长趋势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当前，小说推文市场主要由内容创作者、平台方和广告商构成。其中，平台方占据主导地位，拥有大量用户和流量资源。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市场上主要存在几家大型平台，如XX、XX等。这些平台通过提供优质内容、完善用户体验和拓展商业模式等方式，不断提升自身竞争力。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市场结构和竞争格局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https://d.book118.com/178131061131006025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2024-09-02T15:59:38.674</cp:lastPrinted>
  <dcterms:created xsi:type="dcterms:W3CDTF">2024-09-02T07:59:38Z</dcterms:created>
  <dcterms:modified xsi:type="dcterms:W3CDTF">2024-09-02T07:59:40Z</dcterms:modified>
</cp:coreProperties>
</file>