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3682D-EA8E-4C0A-A6B8-2921AEEF5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A0EB1-202B-4B9F-BAC3-2F4BBA200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A33AC0-4E49-4170-9C98-3A2B57175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F7F23C-C583-401E-9D91-7C430060B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45819D-506A-40DA-8A95-2D3AB2BD7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F22F28-9C2F-42BB-8A2B-63135EB3D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40E874-2153-4982-A0A6-FF250DA46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8B46A1-E7D8-438D-ADEE-5BF88FBD4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9EDA30-8364-4759-92AA-F8A41E2C6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AEAEA-84C7-4886-945C-03C5D54E3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1FBAD-096F-49D9-895E-B10E9D3F8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3206605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跨部门沟通的心得体会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跨部门沟通的挑战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跨部门沟通的策略与技巧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跨部门沟通的实践与案例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跨部门沟通的成效评估与改进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148" b="71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72" b="53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87" b="1848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全球化与多元化趋势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随着企业规模的扩大和全球化趋势的加强，跨部门沟通变得越来越重要。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通过有效的跨部门沟通，可以消除信息壁垒，提高工作效率。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跨部门沟通有助于增进不同部门之间的了解与信任，促进团队协作。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实现企业目标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提升员工满意度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跨部门沟通的重要性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789" r="127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469" r="1446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3604" r="360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040" r="1304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通过跨部门沟通，可以协调不同部门的工作，确保企业整体目标的实现。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有效的跨部门沟通有助于企业资源的优化配置，提高资源利用效率。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良好的跨部门沟通可以增进员工之间的相互理解和尊重，提升员工满意度和归属感。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跨部门沟通有助于企业快速响应市场变化，增强企业的竞争力和创新能力。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跨部门沟通的挑战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不同部门可能存在不同的价值观和工作理念，导致在合作过程中产生摩擦和误解。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价值观差异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工作习惯差异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583" r="15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专业术语差异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458" b="14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各部门的工作流程和习惯不尽相同，需要花费时间和精力去适应和协调。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不同领域和部门的专业术语可能存在差异，容易造成沟通障碍。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部门间文化差异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信息过滤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在跨部门传递信息时，可能会因为某些原因而过滤掉部分信息，导致接收方无法获得完整的信息。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信息误解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由于表达不清或理解有误，可能导致信息的误解和误传。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信息延迟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信息传递不及时或传递渠道不畅，可能导致信息延迟，影响工作进度和效率。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信息传递失真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资源争夺：不同部门之间可能存在资源争夺的情况，需要协调各方利益，确保资源的合理分配。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目标不一致：各部门的工作目标可能不一致，甚至存在冲突，需要寻求共同点和平衡点。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绩效评估差异：不同部门的绩效评估标准和方法可能存在差异，需要建立统一的评估机制，确保公平公正。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以上内容仅供参考，具体心得体会可能因个人经历和公司文化等因素而有所不同。在实际工作中，我们应积极面对挑战，不断学习和提升自己的跨部门沟通能力，以促进团队协作和公司整体发展。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利益冲突与协调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跨部门沟通的策略与技巧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尊重其他部门的工作职责和成果，以平等、开放的态度进行沟通。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相互尊重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主动了解其他部门的工作流程、需求和挑战，以便更好地协作。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深入了解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在沟通过程中保持诚实和透明，建立信任基础。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诚信为本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建立信任与合作关系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在沟通前明确自己的沟通目标，确保沟通内容围绕目标展开。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使用简洁、明确的语言表达自己的观点和需求，避免模棱两可或含糊不清的表达。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认真倾听对方的观点和需求，给予充分的关注和理解。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倾听对方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明确沟通目标与内容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电话或视频会议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当面对面沟通不可行时，可以选择电话或视频会议进行沟通，确保及时、有效地传递信息。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电子邮件或即时通讯工具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对于简单的信息或需要书面确认的事项，可以使用电子邮件或即时通讯工具进行沟通，但需注意信息的准确性和完整性。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面对面沟通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对于重要或复杂的问题，尽量选择面对面沟通，以便更好地传达信息和情感。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选择合适的沟通方式与工具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跨部门沟通的实践与案例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建立有效的沟通机制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在项目执行过程中，定期召开项目会议，及时分享项目进展、遇到的问题和解决方案，促进各部门之间的信息交流和协作。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跨部门协作解决问题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当遇到需要多个部门共同解决的问题时，积极协调相关部门资源，共同商讨解决方案，确保问题得到及时有效的解决。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明确项目目标和任务分工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在项目开始阶段，通过充分讨论和明确各部门在项目中的目标和任务分工，确保各部门对项目有共同的理解和期望。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项目协作中的跨部门沟通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充分征求各方意见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在决策过程中，广泛征求各部门的意见和建议，确保决策的科学性和合理性。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协调不同部门利益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在决策涉及不同部门利益时，积极协调各方利益，寻求共识，确保决策能够得到各部门的支持和配合。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及时传达决策结果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在决策作出后，及时将决策结果传达给相关部门，确保各部门对决策有清晰的认识和理解。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决策过程中的跨部门沟通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https://d.book118.com/178132066051006035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2024-09-14T03:29:04.946</cp:lastPrinted>
  <dcterms:created xsi:type="dcterms:W3CDTF">2024-09-13T19:29:04Z</dcterms:created>
  <dcterms:modified xsi:type="dcterms:W3CDTF">2024-09-13T19:29:07Z</dcterms:modified>
</cp:coreProperties>
</file>