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47355-79AB-437F-8ACF-F6E381F59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0688-8DFB-4FE7-842F-230E8CB1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7E995-2EC2-40DD-ACB9-1E72C64E6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89D8B-90FF-4AF5-BB0B-E302B983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23B21-742D-4E99-A6AE-29C69058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4A3B3-019E-4730-972D-DBAEEAFF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17370-9803-48D7-AA22-E716F19FC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E433B-8DDF-408D-95A4-BBCB082DF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348B6-6C72-481A-A02F-9DCC015F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2BCD2-3639-4663-8EF1-3F2F21A8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686EF-9780-4733-A9B7-6B83C2A00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213704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中药产业化项目可行性研究报告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组织架构、人力资源配置和培训方案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项目进度安排、监测评估和持续改进计划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40" b="504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近年来，中药产业规模不断扩大，产值和销售额持续增长，已成为我国医药产业的重要组成部分。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随着科技水平的提高，中药产业正逐步向创新驱动发展转变，新药研发成果不断涌现。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国际化进程加速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中药国际化进程不断加速，越来越多的中药产品进入国际市场，得到广泛认可。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625" r="3062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中药产业化项目有助于推动中药现代化，提高中药研发、生产和质量控制水平，促进中药产业转型升级。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推动中药现代化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通过中药产业化项目，可以进一步推动中药国际化进程，提高中药在国际市场的竞争力和影响力。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促进中药国际化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中药作为独特的医疗资源，产业化项目有助于更好地发挥其在防治疾病、保障人类健康方面的作用。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服务人类健康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中药产业化项目意义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国家对中药产业给予了高度重视和大力支持，出台了一系列扶持政策，为中药产业化项目提供了有力保障。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市场前景广阔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随着人们健康观念的转变和医疗保健需求的增长，中药市场需求不断扩大，为中药产业化项目提供了广阔的市场空间。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产业链完善与拓展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中药产业化项目有助于完善中药产业链，拓展上下游合作领域，形成产业集聚效应。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中药提取生产线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建设高效、环保的中药提取生产线，用于提取中药材中的有效成分，生产中药提取物。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中药制剂生产线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建设符合GMP标准的中药制剂生产线，用于将中药提取物加工成各种剂型的中药制剂。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中药研发中心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建设集中药研发、药理药效研究、临床试验等功能于一体的中药研发中心，提升中药创新能力和核心竞争力。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建设内容与功能定位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项目设计年产中药提取物XX吨，中药制剂XX亿支/片/粒，根据市场需求进行适当调整。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主要生产具有自主知识产权的中药创新药、中药改良型新药和经典名方中药复方制剂等，涵盖心脑血管、抗肿瘤、抗病毒等多个领域。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产品方案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产能规模与产品方案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采用先进的提取分离技术、制剂成型技术、质量控制技术等，确保产品质量和生产效率。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材前处理→提取→浓缩→干燥→制剂成型→包装→质检→入库。其中，提取工艺采用超声波提取、微波提取等先进技术，提高提取效率和产品质量；制剂成型工艺采用流化床制粒、压片、胶囊填充等自动化生产线，确保产品稳定性和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技术路线与工艺流程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市场分析与营销策略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以中老年群体、亚健康人群及慢性病患者为主要目标市场，同时拓展年轻人市场，推广中药养生理念。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随着生活节奏加快和健康意识提高，消费者对天然、安全、有效的中药产品需求增加，尤其对于调理身体、预防疾病及保健养生方面的中药产品有较大需求。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竞争对手劣势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产品同质化严重，创新不足，价格高昂，与消费者沟通互动较少。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国内外大型制药企业、保健品公司以及同类型中药企业。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竞争对手优势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资金实力雄厚，研发能力强，品牌知名度高，市场份额大。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本项目优势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拥有独特的中药配方和工艺技术，产品效果显著，价格适中，注重与消费者沟通互动。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本项目劣势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品牌知名度不高，市场份额较小，需要加大宣传推广力度。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突出产品的独特性和优势，打造高品质、安全有效的中药品牌形象。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根据目标市场和竞争对手情况，制定有竞争力的价格策略，吸引消费者购买。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通过线上线下多渠道销售，包括电商平台、专卖店、医疗机构等，拓宽销售渠道。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采用广告、公关、促销等多种推广手段，提高品牌知名度和美誉度，吸引潜在消费者关注并购买产品。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营销策略制定及推广手段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包括土地购置、厂房建设、设备采购与安装等费用。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技术研发投资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用于中药提取、制剂工艺、质量标准等关键技术的研发。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流动资金投资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用于原材料采购、生产运营、销售推广等日常经营活动的资金。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包括人员培训、市场推广、品牌建设等方面的投入。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投资估算及构成说明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企业自筹资金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通过企业自身的盈利积累，以及股东追加投资等方式筹措。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向商业银行申请项目贷款，以支持项目的建设和运营。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政府补助资金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争取各级政府相关部门的产业扶持资金、科研补助等。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资本市场融资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通过上市、发行债券等方式在资本市场筹措资金。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资金筹措方式及来源分析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https://d.book118.com/178132137047006030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2024-09-06T17:45:32.247</cp:lastPrinted>
  <dcterms:created xsi:type="dcterms:W3CDTF">2024-09-06T09:45:32Z</dcterms:created>
  <dcterms:modified xsi:type="dcterms:W3CDTF">2024-09-06T09:45:34Z</dcterms:modified>
</cp:coreProperties>
</file>