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4AFCA-4A44-48CF-908C-D02A41E7E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E9CFE-73A8-4B5A-A74F-7E2E76F2A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9DC38-86AA-4D52-95A9-3A42B8C6E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089F8-235D-4DC6-BF85-BCD691814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7C2F8-AF2F-48A2-AE50-C7C82D0B9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03914-7F47-4EB8-AA80-1756FC7B9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93DDB-3360-42A3-B8CD-261EB217D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09220-B8F9-4AFC-ACD3-B1A49B5E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1F07F-E4C6-400C-A663-28DAFF2C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BBE81-0E67-45C0-9891-6C629EAD9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5EAEA-DA8E-4652-BEE4-73F7A4C45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214104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中药饮片项目可行性研究报告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项目建设方案与技术路线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原材料供应与品质保障措施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环境保护、安全生产与节能减排措施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投资估算、资金筹措与经济效益分析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项目风险识别、评估与应对策略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项目组织管理与人力资源配置计划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随着人们对健康意识的提高，中药饮片市场需求不断增长，市场规模逐年扩大。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中药饮片种类繁多，包括根茎类、花叶类、果实种子类等，不同种类的中药饮片具有不同的功效和适用范围。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发展趋势向好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随着中药现代化进程的推进和科技创新的不断发展，中药饮片行业将迎来更加广阔的发展空间。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中药饮片市场现状及发展趋势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满足市场需求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随着中药饮片市场需求的不断增长，项目的建设有助于满足市场需求，提高中药饮片的供应能力。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促进中药产业发展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中药饮片项目的建设有助于推动中药产业的发展，提高中药产业的整体竞争力和可持续发展能力。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传承和弘扬中医药文化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中药饮片作为中医药文化的重要组成部分，项目的建设有助于传承和弘扬中医药文化。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03" r="1760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政策法规支持及行业标准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国家出台了一系列支持中医药产业发展的政策法规，如《中医药法》、《中医药发展战略规划纲要》等，为中药饮片项目的建设提供了政策保障。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国家制定了中药饮片相关的行业标准，如《中药饮片质量标准》、《中药饮片炮制规范》等，确保中药饮片的质量和安全。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本项目主要面向有中药饮片需求的消费者群体，包括中医院、中医诊所、药店及个人消费者等。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以中老年人和对中医药有较高认可度的人群为主，注重养生、保健和治疗疾病。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随着人们对健康意识的提高和中医药的普及，中药饮片市场需求量呈逐年上升趋势。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预计未来几年中药饮片市场将继续保持稳步增长，市场规模将进一步扩大。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增长趋势预测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市场需求量及增长趋势预测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目前中药饮片市场呈现多品牌、多品种、多渠道竞争的格局，市场集中度逐渐提高。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主要竞争对手包括同仁堂、云南白药、片仔癀等知名中药企业，以及一些小规模、地域性的中药饮片生产企业。这些竞争对手在品牌知名度、产品质量、销售渠道等方面具有一定优势，但本项目可通过差异化定位、创新产品种类和营销策略等手段与之竞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项目建设方案与技术路线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根据生产工艺流程、环保及安全要求，合理规划厂区布局，包括生产车间、仓库、质检中心、研发中心、行政办公区等。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结合中药饮片生产特点，设计符合GMP要求的厂房建筑，包括建筑结构、防火等级、通风采光、洁净度等方面的考虑。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根据中药饮片生产工艺要求，设计合理的工艺流程，包括净选、切制、炮制、包装等工序，确保产品质量和生产效率。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总体建设方案设计与规划布局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选用先进的中药饮片生产工艺和设备，如自动化生产线、智能控制系统、在线质量检测技术等，提高生产效率和产品质量。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创新点阐述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和集成创新，实现中药饮片生产的自动化、智能化和绿色化。例如，开发智能控制系统实现生产过程的自动化控制；采用先进的提取技术提高药效成分的提取率；应用新型炮制技术改善产品的口感和稳定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关键技术选择及创新点阐述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根据生产工艺流程设计，绘制详细的工艺流程图，明确各工序的操作步骤和关键控制点。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根据生产工艺要求和设备性能参数，选用合适的生产设备，如切药机、炒药机、包装机等。同时考虑设备的先进性、稳定性和易维护性。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配置方案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根据生产规模和实际需求，合理配置生产设备数量和生产线布局。同时考虑设备的安装、调试和验收等事项，确保设备的正常运行和生产顺利进行。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工艺流程图、设备选型及配置方案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原材料供应与品质保障措施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主要采购自国内优质的中药材种植基地和经过认证的供应商，确保原材料的道地性和品质。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遵循《中国药典》和相关行业标准，对原材料进行严格的质量检验和控制，确保各项指标符合规定。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采用现代化的检测技术和方法，如高效液相色谱法、气相色谱法等，对原材料进行定性、定量分析，确保原材料的质量和安全性。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检验方法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原材料来源、质量标准及检验方法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通过与供应商协商、比价采购等方式，控制原材料价格，降低项目成本。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优先选择具有良好信誉、稳定供货能力和优质服务的供应商，建立长期合作关系，确保原材料的稳定供应。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根据市场行情和原材料价格波动情况，制定合理的采购计划和策略，降低采购成本。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供应商选择、采购策略及价格控制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建立完善的库存管理制度，对原材料进行分类、分区存放，定期盘点和检查，确保原材料的安全和有效性。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选择专业的物流公司进行配送，确保原材料的及时、安全送达。同时，建立完善的物流配送跟踪系统，确保运输过程中的可控性和可追溯性。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提供原材料加工、炮制等配套服务，确保项目所需的各种中药饮片规格和质量要求得到满足。同时，提供技术咨询和培训服务，提高项目的技术水平和生产效率。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原材料库存管理、物流配送等配套服务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环境保护、安全生产与节能减排措施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https://d.book118.com/178132141047006030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2024-09-06T17:45:32.419</cp:lastPrinted>
  <dcterms:created xsi:type="dcterms:W3CDTF">2024-09-06T09:45:32Z</dcterms:created>
  <dcterms:modified xsi:type="dcterms:W3CDTF">2024-09-06T09:45:34Z</dcterms:modified>
</cp:coreProperties>
</file>