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8C4E6-1821-45A5-A91B-68FF2115A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DF8F6-E53A-4AD9-B304-CD0431202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32147-1F78-48AC-94F9-B79C51ED4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06F24-F190-47EB-BF80-D9537C07D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787786-FDCB-4F04-9BC8-75AE431FA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AEB8F4-1A44-4DD3-A881-CF7958D89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8964E8-1988-4EA3-B900-A37201EEB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0A19E-B293-4CC5-87CE-6F7E5934A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C5CB0-9D89-4107-B26B-952D5FBD6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6BE08-3EEA-4B61-9373-3A162C41F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C64C0-6FEA-44B6-A532-B466FA462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330770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项目1动车组列车车内设备设施《高速铁路动车乘务实务》教学课件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动车组列车车内设备设施概述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动车组列车车内安全设备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动车组列车车内服务设备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动车组列车车内餐饮设备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动车组列车车内娱乐设备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动车组列车车内信息化设备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动车组列车车内设备设施概述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空调系统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调节车厢内温度、湿度和空气质量，提供舒适的乘车环境。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旅客信息系统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包括广播系统、信息显示系统等，用于向旅客提供列车运行信息、服务信息等。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照明系统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提供车厢内照明，包括阅读灯、车厢灯等，确保旅客在列车行驶过程中有舒适的照明环境。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餐饮设备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提供餐饮服务，包括餐车、吧台、微波炉等设备，满足旅客饮食需求。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卫生系统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包括卫生间、洗手盆、垃圾箱等设施，保持车厢内清洁卫生。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布局合理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人性化设计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设备设施布局与特点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设备设施根据旅客需求和车厢空间进行合理布局，方便旅客使用。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考虑不同旅客的需求，如残疾人专用设施、儿童座椅等，体现人性化关怀。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采用环保材料和节能技术，如LED照明、太阳能板等，降低列车运行对环境的影响。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运用物联网、大数据等技术手段，实现设备设施的智能化管理和维护，提高运营效率。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规定动车组列车车内设备设施的配置标准和服务质量要求。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《铁路旅客运输服务质量规范》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明确动车组列车车内设备设施的检修周期、检修内容和检修标准。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《铁路动车组运用维修规程》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如《铁路法》、《铁路安全管理条例》等，对动车组列车车内设备设施的安全管理、使用和维护提出要求。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相关法律法规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参考国际铁路联盟关于高速列车车内设备设施的相关标准和建议，提升我国动车组列车车内设备设施水平。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国际铁路联盟（UIC）相关标准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动车组列车车内安全设备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动车组列车座椅配备有安全带，乘客在列车行驶过程中应始终系好安全带，以确保在紧急情况下能够保持身体稳定，避免受伤。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动车组列车车厢内配备有安全锤，用于在紧急情况下击碎车窗玻璃逃生。安全锤一般悬挂在车厢内壁或座椅下方，乘客在需要使用时可以迅速取下。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88" r="21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安全带、安全锤等使用方法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动车组列车车厢内及车门处均配备有灭火器，用于扑灭初起火灾。乘客在发现火情时，应立即使用附近的灭火器进行灭火，并按照列车工作人员的指示进行疏散。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动车组列车车厢内还配备有灭火毯，用于扑灭小型火灾或包裹身体进行逃生。灭火毯一般放置在座椅下方或车厢内壁的专用箱内，乘客在需要使用时可以迅速取出。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灭火器、灭火毯等消防设备配置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动车组列车车厢内设有紧急制动装置，用于在紧急情况下使列车迅速停车。乘客在发现危及行车安全的情况时，可以立即拉动紧急制动装置，使列车停车。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紧急制动装置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动车组列车车厢内设有逃生窗，用于在紧急情况下乘客逃生。逃生窗一般位于车厢两侧或车厢连接处，乘客在需要逃生时可以按照指示打开逃生窗，并从窗口跳出车厢。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紧急制动装置、逃生窗等应急设施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动车组列车车内服务设备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餐桌板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位于座椅扶手上的餐桌板可翻转、折叠，方便旅客用餐、办公或放置物品。部分列车还提供可移动的小桌板，供旅客在车厢内任意位置使用。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座椅调节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动车组列车的座椅通常具备前后、靠背角度、高低等多向调节功能，以满足不同旅客的乘坐需求。高级别的列车还提供座椅旋转、按摩等功能。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其他旅客服务设施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包括衣帽钩、行李架、阅读灯、报刊杂志架等，为旅客提供便利的乘车环境。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座椅调节、餐桌板等旅客服务设施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动车组列车上的卫生间一般分为蹲式和坐式两种，内部配备有马桶、卫生纸、洗手液等清洁用品。部分高级别列车还提供干湿分离的卫生间，提高旅客使用体验。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盥洗室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提供洗手盆、水龙头、烘干机等设备，方便旅客清洗和烘干双手。部分列车还配备有擦手纸、护手霜等用品。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清洁卫生设施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包括垃圾桶、清洁用具等，确保车厢内环境的整洁和卫生。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卫生间、盥洗室等清洁卫生设施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https://d.book118.com/178133077026006037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2024-09-16T22:14:59.914</cp:lastPrinted>
  <dcterms:created xsi:type="dcterms:W3CDTF">2024-09-16T14:14:59Z</dcterms:created>
  <dcterms:modified xsi:type="dcterms:W3CDTF">2024-09-16T14:15:01Z</dcterms:modified>
</cp:coreProperties>
</file>