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E1F31-CDB0-46CD-83BA-BCF18F1E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7AB09-909C-424E-B6F3-EEB62D6C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DC69A-4652-44D2-8BD0-0B7C4BA5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05265-DC4C-40CC-8974-B4E7E760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FBFAE-5177-4D69-A189-89951A66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43ECA-4DDB-42BD-A0FE-C9E271B19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BAA08-E221-4377-B768-A717FAD5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90DA0-BB66-4B1F-A205-64853B066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43501-9DAD-4533-9636-EB7F56B8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2AA0F-B1B7-4099-8594-30FED4AB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B40BC-2830-447F-AC5D-C60F99CD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4076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节能改造奖励方案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节能改造背景与意义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奖励方案内容及措施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节能改造背景与意义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随着工业化和城市化的快速发展，能源消耗量逐年攀升，给环境带来沉重压力。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能源消耗量巨大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41" b="18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能源结构不合理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部分企业和机构存在能源浪费现象，能源利用效率有待提高。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化石能源占比过高，清洁能源占比不足，能源结构亟待优化。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当前能源消耗现状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通过节能改造降低能源消耗，有助于缓解能源供应紧张局面。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缓解能源紧张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节能改造有利于推动绿色、低碳发展，实现经济、社会和环境的可持续发展。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节能改造可以降低企业和机构的能源成本，提高经济效益和市场竞争力。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节能改造必要性和紧迫性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政府出台一系列政策措施，鼓励和支持企业和机构实施节能改造，如提供财政补贴、税收减免等。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随着环保意识的提高和清洁能源技术的发展，市场对节能改造的需求不断增加，节能改造市场潜力巨大。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政策支持及市场趋势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奖励方案目标与原则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推动节能改造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通过奖励方案，鼓励企业和个人积极参与节能改造，提高能源利用效率。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推动节能技术和产品的广泛应用，促进经济、社会和环境的可持续发展。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提升节能意识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通过奖励方案的实施，提高公众对节能改造的认识和重视程度。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奖励方案总体目标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确保所有符合条件的企业和个人都有平等参与奖励方案的机会。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平等参与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奖励方案的制定和实施过程应公开透明，接受社会监督。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对参与奖励方案的项目进行严格公正的评审，确保奖励结果客观公正。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公正评审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推动模式创新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鼓励企业和个人在节能改造过程中探索新的商业模式和合作方式，实现资源共享和互利共赢。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强化示范引领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通过奖励方案的实施，树立一批节能改造的先进典型，发挥示范引领作用，带动更多企业和个人参与节能改造。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奖励方案应重点支持具有创新性的节能技术和产品，鼓励企业和个人进行技术创新。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激励创新原则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奖励方案内容及措施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500" b="10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税收减免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对实施节能改造的企业，在一定期限内减免相关税费，提高其经济效益。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节能改造补贴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对完成节能改造的企业或机构，根据其实际节能效果和改造投入，给予一定比例的财政补贴。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贷款优惠政策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对实施节能改造的企业，提供低息贷款或贷款贴息支持，降低其融资成本。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资金奖励政策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技术指导服务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组织专家团队为实施节能改造的企业提供技术指导和咨询服务，解决技术难题。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先进技术推广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积极推广先进的节能技术和设备，鼓励企业采用高效、环保的节能技术和产品。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定期举办节能技术培训班，提高企业技术人员和管理人员的节能意识和技能水平。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通过媒体、网络等渠道宣传节能改造的重要性和意义，提高公众对节能改造的认知度和参与度。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建设一批节能改造示范工程，发挥示范引领作用，带动更多企业和机构实施节能改造。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加强与国际国内相关机构和企业的合作交流，引进先进的节能技术和管理经验，推动节能改造工作的深入开展。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制定奖励标准和条件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根据节能改造项目的不同类型和规模，制定相应的奖励标准和条件，如节能量、投资额度、技术先进性等方面的要求。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宣传和推广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通过媒体、宣传册、推介会等方式，向社会广泛宣传节能改造奖励方案，提高公众的认知度和参与度。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确定奖励对象和范围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明确节能改造奖励方案适用的对象，如建筑、工业、交通等领域，并确定具体的节能改造项目范围。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前期准备阶段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https://d.book118.com/178134076003006036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2024-09-15T01:37:26.598</cp:lastPrinted>
  <dcterms:created xsi:type="dcterms:W3CDTF">2024-09-14T17:37:26Z</dcterms:created>
  <dcterms:modified xsi:type="dcterms:W3CDTF">2024-09-14T17:37:28Z</dcterms:modified>
</cp:coreProperties>
</file>