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422CAE-5DCF-4407-ABE6-F27134148B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53E089-AE43-40B4-B9C7-11D381690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56F27A-CFAC-4A3B-A6C8-2BBB11BE5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6F0B2E-7864-4ED6-AFAF-D6C5B9D59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3EB90B-C1C5-4D7D-B1B7-CFCFD5BC30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0CA73B-3826-412A-8FA3-D22F31732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CDDAEB-9B30-460C-A185-572D9B561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CDF512-F06C-4892-AF08-81AE324D9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F43579-D623-46DE-9643-EA99ACBE2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5BF09F-166B-41C7-B03E-FFEE73EC4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D918AE-7E42-41CB-AA4B-08C7B540A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13411401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钢铁行业仓库管理库存优化供需平衡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仓库管理现状及问题分析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库存优化策略与方法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供需平衡策略与实践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信息技术在仓库管理中的应用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组织架构调整和人员培训方案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仓库管理现状及问题分析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当前，钢铁行业仓库多采用传统布局，设备陈旧，自动化和智能化程度较低。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仓库布局与设备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信息化应用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库存管理方式较为粗放，缺乏精细化管理，导致库存积压、资金占用等问题。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部分钢铁企业已引入信息化管理系统，但应用水平参差不齐，整体信息化程度有待提高。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钢铁行业仓库管理现状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由于库存管理不善，导致库存积压、滞销等问题，增加了企业的库存成本。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625" r="7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2583" r="225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库存成本高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钢铁行业受市场需求波动影响较大，企业难以实现精准的供需平衡，造成资源浪费或市场机会错失。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供需不平衡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部分企业缺乏先进的信息化管理系统，无法实现实时库存监控和数据分析，影响决策效率。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信息化水平不足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存在问题与挑战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影响因素分析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市场需求变化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钢铁行业市场需求波动较大，对库存管理提出更高要求。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原材料价格波动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原材料价格波动直接影响钢铁企业的生产成本和库存管理策略。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政策法规调整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国家政策法规的调整可能对钢铁行业产生重大影响，如环保政策、产能政策等，企业需要密切关注政策变化并调整库存管理策略。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技术创新与应用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新技术、新设备的应用将提高仓库管理效率和精度，降低库存成本。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库存优化策略与方法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安全库存定义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为防止不确定性因素（如需求波动、供应延迟等）导致的库存缺货而设置的额外库存量。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设置方法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通过分析历史需求数据、供应周期及波动情况，结合企业实际运营状况，采用统计方法或经验判断合理设定安全库存水平。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调整策略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定期评估安全库存的实际效果，根据市场变化和企业需求调整安全库存水平，确保既能满足生产需求，又能降低库存成本。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合理设置安全库存水平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实施方法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通过严格的物料标识、批次管理和信息化手段，确保按照物料入库时间顺序进行出库操作。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降低库存风险，提高物料周转率，减少资金占用。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先进先出（FIFO）原则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指先入库的物料先出库，确保物料在库存中的停留时间最短，减少过期、变质等风险。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5458" r="545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采用先进先出原则进行库存管理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通过对盘点数据的分析和总结，不断完善库存管理制度和流程，提高库存管理的效率和准确性。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定期盘点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定期对仓库中的物料进行全面清点，确保账实相符，及时发现并解决潜在问题。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库存结构调整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根据盘点结果和市场需求变化，对库存结构进行调整，包括降低滞销品库存、增加畅销品库存、优化物料组合等。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定期盘点与调整库存结构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供需平衡策略与实践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市场调研与客户反馈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定期开展市场调研，收集客户反馈，了解市场动态和客户需求变化。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预测模型构建与优化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基于历史数据和市场调研结果，构建市场需求预测模型，并根据实际情况进行持续优化。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数据驱动的市场需求分析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运用大数据和人工智能技术，对历史市场需求数据进行深度挖掘和分析，揭示需求变化的规律和趋势。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3113" r="13113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精准预测市场需求变化趋势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000" r="2000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通过先进的仓储管理系统，实时监控库存量、生产进度等信息。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实时监控库存和生产情况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根据市场需求预测结果和实时库存生产情况，及时调整生产计划，以满足市场变化。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快速响应市场变化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根据生产计划调整情况，合理配置生产资源，提高生产效率和质量。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优化生产资源配置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建立灵活多变的生产计划调整机制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https://d.book118.com/178134114011006023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2024-08-29T10:47:34.061</cp:lastPrinted>
  <dcterms:created xsi:type="dcterms:W3CDTF">2024-08-29T02:47:34Z</dcterms:created>
  <dcterms:modified xsi:type="dcterms:W3CDTF">2024-08-29T02:47:36Z</dcterms:modified>
</cp:coreProperties>
</file>