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1E3B2-64E2-48A0-94AA-2E01EF689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94AE0-404E-4E43-AFA0-8CD4B4189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BB77F-8726-4562-BC5E-DD6EB006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3B798-E635-42A8-BDCF-C211CF332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C9BE0-986A-4D04-A558-851B19782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61E83-C33C-4682-90F2-B2CA31451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60C399-0AC8-4B8F-8CC6-864029C1E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C2C25-2CF6-427C-943A-5E6F3B29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CDDDB-4108-4C21-B02D-D8CB923BE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5A0CB-3041-4344-A287-F8542B1AB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DC91E-F300-4E95-8E9E-884722077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412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护理风险的相关因素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制度管理因素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药物与设备因素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不同年龄段的患者的护理风险存在差异。例如，新生儿和老年人的护理风险较高，因为他们的身体机能和免疫力较低，容易发生感染和其他并发症。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患者性别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男性和女性在生理和心理上存在差异，这可能导致他们在护理过程中的风险不同。例如，女性患者可能在接受某些特殊护理时面临更高的风险，如妇科手术或乳腺检查等。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患者年龄与性别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患者的病情严重程度直接影响护理风险。病情较重的患者可能需要更复杂的护理措施，如重症监护或特殊药物治疗，这些护理措施可能带来更高的风险。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患者的并发症情况也是影响护理风险的重要因素。例如，糖尿病患者可能面临感染、心血管疾病等并发症的风险，这些并发症可能增加护理难度和风险。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患者疾病状况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患者意识状态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患者的意识状态影响其对护理的配合程度和自我管理能力。昏迷或意识不清的患者可能需要更严格的监测和护理，以避免发生意外或并发症。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患者的教育水平影响其对护理的理解和配合程度。教育水平较低的患者可能对护理措施的理解不足，导致护理效果不佳或发生意外。因此，医护人员需要针对患者的教育水平进行适当的沟通和解释。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具备扎实的护理理论知识，能够正确执行医嘱，准确判断病情，为病人提供专业、科学的护理服务。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熟练掌握各项护理技能操作，如输液、注射、心肺复苏等，确保在紧急情况下能够迅速、准确地应对。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积累丰富的临床经验，能够根据病人的具体情况制定个性化的护理计划，提高护理效果。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临床经验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护士专业水平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对待工作认真负责，关注病人的需求和感受，积极解决护理过程中出现的问题。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细心周到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17" r="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热情耐心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关注细节，为病人提供细致、周到的护理服务，确保病人得到全面的照顾。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对病人充满热情和耐心，积极与病人沟通交流，建立良好的护患关系。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护士工作态度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由于护理工作量大、时间长，可能导致护士身心疲惫，影响工作效率和护理质量。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工作量与时间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护理工作中经常面临紧急情况，如抢救、突发事件等，需要护士具备快速反应和应对能力。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护士在工作中可能面临职业暴露的风险，如接触病人的血液、体液等，需要加强防护措施。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护士工作压力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https://d.book118.com/178134121122006030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2024-09-07T09:57:28.873</cp:lastPrinted>
  <dcterms:created xsi:type="dcterms:W3CDTF">2024-09-07T01:57:28Z</dcterms:created>
  <dcterms:modified xsi:type="dcterms:W3CDTF">2024-09-07T01:57:30Z</dcterms:modified>
</cp:coreProperties>
</file>