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74038-46A6-49A3-8D2A-6B4EA4C45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CAD7C-E1B3-47B5-9C1E-F95A9D948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B751A-7117-4A8E-A53C-6BFB1C950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4F605-B4B6-4C4C-AA8D-939C36006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9158F7-F935-4992-B877-56B943913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406114-0307-4854-BC71-55BE4F67F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FFD75D-F8DB-43C3-BAAF-7EF6D3E53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AE1E2-53CE-4B02-8F52-47C389B78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24234-8E72-4890-9A23-0D57EE486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0ADFF-D413-4A76-A950-F2B1F87B9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E4F8F-E686-484A-BCC2-97FB0898F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3503506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《正确签名谨防代签》ppt课件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什么是签名？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签名的重要性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代签名的风险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如何正确签名？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如何防止代签名？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代签名案例分析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什么是签名？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913" r="3791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签名的定义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签名通常由个人独特的笔迹或手写签名形成，用于证明身份或表达意愿。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签名是一种个人身份的标识，用于确认身份、授权或签署文件。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在古代，签名主要用于确认身份和授权，如印章或封蜡。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随着书写和印刷技术的发展，签名逐渐成为个人身份的重要标识。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在不同文化中，签名也具有不同的意义和重要性，如艺术、宗教和政治领域。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签名的历史与文化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在法律上，签名具有证明和确认的法律效力。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签名可以用于签署合同、授权委托、证明身份等法律行为。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伪造、代签或冒用他人签名是违法行为，可能导致法律责任和处罚。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签名的法律意义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签名的重要性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个人身份认证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签名是确认个人身份的重要手段，通过签名可以证明签署者的身份，防止他人冒充。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在签署合同、文件等重要资料时，签名可以证明签署者的意愿和认可，确保签署行为的合法性和有效性。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签名可以保障文件的完整性，防止文件被篡改或损坏。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通过签名可以验证文件是否被修改过，确保文件的真实性和可信度。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文件完整性保障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法律证据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签名具有法律效力，可以作为法律证据使用。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在发生争议或纠纷时，签名可以作为证据证明签署者的意愿和行为，维护合法权益。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代签名的风险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代签名可能导致个人承担法律责任，特别是在涉及到合同、文件等具有法律效应的场合。如果代签名行为被发现，个人可能会面临法律追究和经济赔偿。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代签名行为会损害个人的信用记录，降低个人在社交、商业等领域的信任度。这可能会对个人的职业发展、商业合作等方面造成负面影响。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对个人的风险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组织内如果出现代签名行为，可能会导致经济损失。例如，合同诈骗、知识产权侵权等风险增加，给组织带来不必要的损失。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代签名行为会破坏组织的管理秩序，影响组织内部的正常运作。这可能会导致组织在监管、审计等方面出现问题，增加管理成本和风险。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对组织的风险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管理风险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经济损失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https://d.book118.com/178135035065006027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2024-09-05T10:00:04.164</cp:lastPrinted>
  <dcterms:created xsi:type="dcterms:W3CDTF">2024-09-05T02:00:04Z</dcterms:created>
  <dcterms:modified xsi:type="dcterms:W3CDTF">2024-09-05T02:00:06Z</dcterms:modified>
</cp:coreProperties>
</file>