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GQJUP+PTVTKG+ArialMT"/>
      <p:regular r:id="rId18"/>
    </p:embeddedFont>
    <p:embeddedFont>
      <p:font typeface="DUSPNW+MS-UIGothic"/>
      <p:regular r:id="rId19"/>
    </p:embeddedFont>
    <p:embeddedFont>
      <p:font typeface="EPHNIO+UDUPAP+MicrosoftYaHei"/>
      <p:regular r:id="rId20"/>
    </p:embeddedFont>
    <p:embeddedFont>
      <p:font typeface="TGJWST+PJBTAL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506F7-59ED-4185-A2F1-5A38FD90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800A9-FF0D-4DEC-85AC-9929EB87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9FA04-1971-497A-8DCA-B38F8656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52C8D-7184-475C-BA42-E726B30AB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617BA-A23A-4098-B173-D999F2B2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FBE1E-3F4C-430D-A9A0-5B14F5FD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FCCEE-FBB6-4847-A6DA-8BD83DC7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F1582-7C0A-4EBC-91D9-DE0C01502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6FE3D-31E8-4C26-B25F-9414E8C18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76DFE-42C3-4192-8165-BECFD8303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7EBD-BA1C-4D11-BDF7-AB1E19C33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504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413785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GQJUP+PTVTKG+ArialMT"/>
                <a:cs typeface="OGQJUP+PTVTK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USPNW+MS-UIGothic"/>
                <a:cs typeface="DUSPNW+MS-UIGothic"/>
              </a:rPr>
              <a:t>博弈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FFFF"/>
                </a:solidFill>
                <a:latin typeface="DUSPNW+MS-UIGothic"/>
                <a:cs typeface="DUSPNW+MS-UIGothic"/>
              </a:rPr>
              <a:t>与信息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FFFFFF"/>
                </a:solidFill>
                <a:latin typeface="DUSPNW+MS-UIGothic"/>
                <a:cs typeface="DUSPNW+MS-UIGothic"/>
              </a:rPr>
              <a:t>学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GQJUP+PTVTKG+ArialMT"/>
                <a:cs typeface="OGQJUP+PTVTK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USPNW+MS-UIGothic"/>
                <a:cs typeface="DUSPNW+MS-UIGothic"/>
              </a:rPr>
              <a:t>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观经济</a:t>
            </a:r>
            <a:r>
              <a:rPr sz="2400">
                <a:solidFill>
                  <a:srgbClr val="FFFFFF"/>
                </a:solidFill>
                <a:latin typeface="DUSPNW+MS-UIGothic"/>
                <a:cs typeface="DUSPNW+MS-UIGothic"/>
              </a:rPr>
              <a:t>学基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管理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学的定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USPNW+MS-UIGothic"/>
                <a:cs typeface="DUSPNW+MS-UIGothic"/>
              </a:rPr>
              <a:t>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DUSPNW+MS-UIGothic"/>
                <a:cs typeface="DUSPNW+MS-UIGothic"/>
              </a:rPr>
              <a:t>学是一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DUSPNW+MS-UIGothic"/>
                <a:cs typeface="DUSPNW+MS-UIGothic"/>
              </a:rPr>
              <a:t>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DUSPNW+MS-UIGothic"/>
                <a:cs typeface="DUSPNW+MS-UIGothic"/>
              </a:rPr>
              <a:t>在市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场经济</a:t>
            </a:r>
            <a:r>
              <a:rPr sz="1500">
                <a:solidFill>
                  <a:srgbClr val="FFFFFF"/>
                </a:solidFill>
                <a:latin typeface="DUSPNW+MS-UIGothic"/>
                <a:cs typeface="DUSPNW+MS-UIGothic"/>
              </a:rPr>
              <a:t>中如何做出决策的科学。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DUSPNW+MS-UIGothic"/>
                <a:cs typeface="DUSPN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610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管理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学是一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门应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学理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和方法来研究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在市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场经济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中如何做出决策的科学。它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合了微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观经济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学和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，旨在帮助管理者更好地理解市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运作，制定有效的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5B80"/>
                </a:solidFill>
                <a:latin typeface="DUSPNW+MS-UIGothic"/>
                <a:cs typeface="DUSPNW+MS-UIGothic"/>
              </a:rPr>
              <a:t>策略和决策。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管理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学的重要性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DUSPNW+MS-UIGothic"/>
                <a:cs typeface="DUSPN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管理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学的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DUSPNW+MS-UIGothic"/>
                <a:cs typeface="DUSPNW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197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SPNW+MS-UIGothic"/>
                <a:cs typeface="DUSPNW+MS-UIGothic"/>
              </a:rPr>
              <a:t>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DUSPNW+MS-UIGothic"/>
                <a:cs typeface="DUSPNW+MS-UIGothic"/>
              </a:rPr>
              <a:t>学起源于</a:t>
            </a:r>
            <a:r>
              <a:rPr sz="1350">
                <a:solidFill>
                  <a:srgbClr val="FFFFFF"/>
                </a:solidFill>
                <a:latin typeface="EPHNIO+UDUPAP+MicrosoftYaHei"/>
                <a:cs typeface="EPHNIO+UDUPAP+MicrosoftYaHei"/>
              </a:rPr>
              <a:t>20</a:t>
            </a:r>
            <a:r>
              <a:rPr sz="1350">
                <a:solidFill>
                  <a:srgbClr val="FFFFFF"/>
                </a:solidFill>
                <a:latin typeface="DUSPNW+MS-UIGothic"/>
                <a:cs typeface="DUSPNW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DUSPNW+MS-UIGothic"/>
                <a:cs typeface="DUSPNW+MS-UIGothic"/>
              </a:rPr>
              <a:t>初，随着市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DUSPNW+MS-UIGothic"/>
                <a:cs typeface="DUSPN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DUSPNW+MS-UIGothic"/>
                <a:cs typeface="DUSPNW+MS-UIGothic"/>
              </a:rPr>
              <a:t>展而不断演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DUSPNW+MS-UIGothic"/>
                <a:cs typeface="DUSPN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管理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学起源于</a:t>
            </a:r>
            <a:r>
              <a:rPr sz="1350">
                <a:solidFill>
                  <a:srgbClr val="005B80"/>
                </a:solidFill>
                <a:latin typeface="EPHNIO+UDUPAP+MicrosoftYaHei"/>
                <a:cs typeface="EPHNIO+UDUPAP+MicrosoftYaHei"/>
              </a:rPr>
              <a:t>20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世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初的工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革命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期，当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的企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面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着日益激烈的市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争和复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经营环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境。随着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学理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展和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用，管理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学逐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形成并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展成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一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独立的学科。随着市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场经济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展和全球化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程的加速，管理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学的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研究范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域也在不断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5B80"/>
                </a:solidFill>
                <a:latin typeface="DUSPNW+MS-UIGothic"/>
                <a:cs typeface="DUSPNW+MS-UIGothic"/>
              </a:rPr>
              <a:t>大和深化。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GJWST+PJBTAL+MicrosoftYaHei-Bold"/>
                <a:cs typeface="TGJWST+PJBTAL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需求与供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USPNW+MS-UIGothic"/>
                <a:cs typeface="DUSPNW+MS-UIGothic"/>
              </a:rPr>
              <a:t>需求分析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USPNW+MS-UIGothic"/>
                <a:cs typeface="DUSPNW+MS-UIGothic"/>
              </a:rPr>
              <a:t>市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DUSPNW+MS-UIGothic"/>
                <a:cs typeface="DUSPNW+MS-UIGothic"/>
              </a:rPr>
              <a:t>均衡与价格决定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当供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与需求相等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达到均衡，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的价格被称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均衡价格，相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数量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均衡数量。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研究消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者在不同价格水平上愿意并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够购买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的商品或服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的数量。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USPNW+MS-UIGothic"/>
                <a:cs typeface="DUSPNW+MS-UIGothic"/>
              </a:rPr>
              <a:t>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2000" spc="25">
                <a:solidFill>
                  <a:srgbClr val="FFFDFD"/>
                </a:solidFill>
                <a:latin typeface="DUSPNW+MS-UIGothic"/>
                <a:cs typeface="DUSPNW+MS-UIGothic"/>
              </a:rPr>
              <a:t>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研究在不同价格水平上生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者愿意并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提供的商品或服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DUSPNW+MS-UIGothic"/>
                <a:cs typeface="DUSPNW+MS-UIGothic"/>
              </a:rPr>
              <a:t>的数量。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场结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构与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争策略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JWST+PJBTAL+MicrosoftYaHei-Bold"/>
                <a:cs typeface="TGJWST+PJBTA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JWST+PJBTAL+MicrosoftYaHei-Bold"/>
                <a:cs typeface="TGJWST+PJBTA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JWST+PJBTAL+MicrosoftYaHei-Bold"/>
                <a:cs typeface="TGJWST+PJBTA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DUSPNW+MS-UIGothic"/>
                <a:cs typeface="DUSPNW+MS-UIGothic"/>
              </a:rPr>
              <a:t>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场结</a:t>
            </a:r>
            <a:r>
              <a:rPr sz="2000" spc="25">
                <a:solidFill>
                  <a:srgbClr val="00B6FF"/>
                </a:solidFill>
                <a:latin typeface="DUSPNW+MS-UIGothic"/>
                <a:cs typeface="DUSPNW+MS-UIGothic"/>
              </a:rPr>
              <a:t>构的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00B6FF"/>
                </a:solidFill>
                <a:latin typeface="DUSPNW+MS-UIGothic"/>
                <a:cs typeface="DUSPNW+MS-UIGothic"/>
              </a:rPr>
              <a:t>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00B6FF"/>
                </a:solidFill>
                <a:latin typeface="DUSPNW+MS-UIGothic"/>
                <a:cs typeface="DUSPNW+MS-UIGothic"/>
              </a:rPr>
              <a:t>争策略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00B6FF"/>
                </a:solidFill>
                <a:latin typeface="DUSPNW+MS-UIGothic"/>
                <a:cs typeface="DUSPNW+MS-UIGothic"/>
              </a:rPr>
              <a:t>争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B6FF"/>
                </a:solidFill>
                <a:latin typeface="DUSPNW+MS-UIGothic"/>
                <a:cs typeface="DUSPNW+MS-UIGothic"/>
              </a:rPr>
              <a:t>境分析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者行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与成本分析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DUSPNW+MS-UIGothic"/>
                <a:cs typeface="DUSPNW+MS-UIGothic"/>
              </a:rPr>
              <a:t>生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1800">
                <a:solidFill>
                  <a:srgbClr val="00B6FF"/>
                </a:solidFill>
                <a:latin typeface="DUSPNW+MS-UIGothic"/>
                <a:cs typeface="DUSPNW+MS-UIGothic"/>
              </a:rPr>
              <a:t>者行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320397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DUSPNW+MS-UIGothic"/>
                <a:cs typeface="DUSPNW+MS-UIGothic"/>
              </a:rPr>
              <a:t>成本分析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4767976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DUSPNW+MS-UIGothic"/>
                <a:cs typeface="DUSPNW+MS-UIGothic"/>
              </a:rPr>
              <a:t>成本最小化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失灵的原因与表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TGJWST+PJBTAL+MicrosoftYaHei-Bold"/>
                <a:cs typeface="TGJWST+PJBTA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TGJWST+PJBTAL+MicrosoftYaHei-Bold"/>
                <a:cs typeface="TGJWST+PJBTA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TGJWST+PJBTAL+MicrosoftYaHei-Bold"/>
                <a:cs typeface="TGJWST+PJBTA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TGJWST+PJBTAL+MicrosoftYaHei-Bold"/>
                <a:cs typeface="TGJWST+PJBTAL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TGJWST+PJBTAL+MicrosoftYaHei-Bold"/>
                <a:cs typeface="TGJWST+PJBTAL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TGJWST+PJBTAL+MicrosoftYaHei-Bold"/>
                <a:cs typeface="TGJWST+PJBTAL+MicrosoftYaHei-Bold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政府干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DUSPNW+MS-UIGothic"/>
                <a:cs typeface="DUSPNW+MS-UIGothic"/>
              </a:rPr>
              <a:t>的手段与效果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https://d.book118.com/178135047074006030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OGQJUP+PTVTKG+ArialMT</vt:lpstr>
      <vt:lpstr>Times New Roman</vt:lpstr>
      <vt:lpstr>DUSPNW+MS-UIGothic</vt:lpstr>
      <vt:lpstr>SimSun</vt:lpstr>
      <vt:lpstr>EPHNIO+UDUPAP+MicrosoftYaHei</vt:lpstr>
      <vt:lpstr>TGJWST+PJBTAL+MicrosoftYaHei-Bold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2024-09-07T02:43:14.695</cp:lastPrinted>
  <dcterms:created xsi:type="dcterms:W3CDTF">2024-09-06T18:43:14Z</dcterms:created>
  <dcterms:modified xsi:type="dcterms:W3CDTF">2024-09-06T18:43:15Z</dcterms:modified>
</cp:coreProperties>
</file>