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A671D-9436-4780-9FB8-96C7513FF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DFBEC-7BEC-4DF3-A916-25A6CAE0F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34ED7-A8F7-4A20-95CE-BE20A9F62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AB422-C5BE-4FF1-8AB5-D20C0753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3AA563-5D3D-47C3-8D76-EDDC900FE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3B11D8-25A5-4D97-9BEA-2A639D53D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35A24-9ACF-4F48-B13A-55F747618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032B7-21F6-4787-A35C-C1CB8D1AE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37FA3-2DDA-4092-93B0-4FED3E832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264F4-5FA1-4C0F-A15B-50369ABAA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4F181-358D-421B-B4DA-BA50AE8C9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5051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第3章 会计电算化基本要求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会计电算化系统的基本构成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会计电算化系统的实施与维护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会计电算化系统的安全与保密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会计电算化系统的应用与发展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会计电算化是指将计算机技术应用于会计领域，利用计算机和相关软件进行会计数据的收集、处理、存储、传输和应用的一种信息技术。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会计电算化实现了会计信息的自动化处理，提高了会计工作的效率和准确性，为企业管理和决策提供了有力支持。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会计电算化的历史与发展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会计电算化的起源可以追溯到20世纪50年代，当时计算机开始被应用于会计领域。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随着计算机技术的不断发展，会计电算化经历了从单机应用到网络化、从核算型到管理型、从传统模式到云计算模式的演变。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目前，会计电算化已经成为企业信息化管理的重要组成部分，广泛应用于各类企业和机构。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会计电算化提高了会计工作的效率和准确性，减少了手工操作的错误和疏漏。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会计电算化推动了会计理论和技术的创新发展，促进了会计行业的现代化和专业化。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会计电算化促进了企业管理的信息化和规范化，为企业的决策提供了更加准确、及时的数据支持。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会计电算化适应了经济全球化和信息化的趋势，为企业参与国际竞争提供了有力支持。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998" r="599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457" r="45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会计电算化系统的基本构成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硬件系统是会计电算化系统的物质基础，包括计算机主机、显示器、打印机、键盘等输入输出设备，以及存储设备如硬盘、光盘等。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硬件系统的性能和稳定性对会计电算化系统的运行效果有重要影响，需要选择可靠的品牌和配置，并定期进行维护和升级。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软件系统是会计电算化系统的核心，包括操作系统、数据库管理系统、办公软件和财务软件等。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财务软件是专门用于处理会计业务的应用软件，具有会计核算、报表生成、财务分析等多种功能。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选择合适的财务软件是实现会计电算化的关键，需要考虑软件的功能、易用性、稳定性和安全性等因素。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会计电算化系统需要配备专业的技术人员和财务人员，分别负责系统的维护和操作。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技术人员需要具备计算机知识和网络知识，能够解决硬件和软件故障，保障系统的正常运行。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财务人员需要熟悉会计业务和财务软件的使用，能够利用系统进行会计核算和财务管理。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制度与规范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制度和规范需要明确系统的使用权限、数据保护、备份恢复等方面的工作要求，确保系统的安全可靠和数据的准确完整。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建立完善的制度和规范是保障会计电算化系统正常运行的重要措施，包括操作规程、系统安全保密制度等。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https://d.book118.com/178135051117006036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2024-09-16T05:50:16.422</cp:lastPrinted>
  <dcterms:created xsi:type="dcterms:W3CDTF">2024-09-15T21:50:16Z</dcterms:created>
  <dcterms:modified xsi:type="dcterms:W3CDTF">2024-09-15T21:50:18Z</dcterms:modified>
</cp:coreProperties>
</file>