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4033C-76F6-4B8D-9843-9A7875702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A40BD-F6A3-42B6-9756-764FC1E17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EAFE5-1C09-40FF-AD20-593144C0D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A61BD-C480-4963-B615-B65F596D3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B6457-D969-40CA-8F09-8E63CBC09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A05FF-FFA7-4D06-B5C1-4DF2C49D2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D11E5-5111-4C27-BD7D-C9685884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80118-D92A-46E1-9D33-C77991AFD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200F8-EAE4-4A50-8945-1A44C31D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CAB6D-B622-4FD9-9A80-5FBA3B7B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207C2-D7D5-4B07-902C-3BE10950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6040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医院感染与院内高风险科室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院内高风险科室识别与评估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高风险科室感染防控措施与建议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明确医院感染的现状和危害，提出针对性的防控措施，降低医院感染发生率，保障患者和医务人员的健康安全。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医院感染是全球关注的公共卫生问题，随着医疗技术的不断发展和人口老龄化趋势的加剧，医院感染问题日益突出，防控形势严峻。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高风险科室的识别与评估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医院感染病例的监测与分析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防控措施的实施与效果评价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未来工作展望与挑战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针对医院内不同科室的感染风险进行评估，识别出高风险科室，为制定针对性的防控措施提供依据。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对医院感染病例进行实时监测，分析感染发生的原因、传播途径和危险因素，为制定有效的防控策略提供数据支持。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介绍医院已经采取的防控措施，并对其效果进行评价，为进一步完善防控策略提供参考。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分析当前医院感染防控工作面临的挑战和未来发展趋势，提出相应的建议和对策。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指住院病人在医院内获得的感染，由于细菌、病毒、真菌等病原体侵袭而引起的局部组织和全身性炎症反应。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根据感染部位可分为呼吸系统感染、手术部位感染、泌尿系统感染、血液系统感染等；根据病原体种类可分为细菌感染、病毒感染、真菌感染等。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95" r="37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近年来，随着医疗技术的进步和诊疗手段的增加，医院感染发生率呈上升趋势，成为全球关注的公共卫生问题。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医院感染的发生与多种因素有关，包括患者年龄、基础疾病、免疫功能、诊疗操作、抗菌药物使用等。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近年医院感染发生情况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高发感染部位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呼吸系统、手术部位、泌尿系统、血液系统等是医院感染的高发部位，其中手术部位感染尤为突出。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常见病原体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医院感染的病原体种类繁多，包括细菌、病毒、真菌等。其中，耐药菌感染问题日益严重，如耐甲氧西林金黄色葡萄球菌（MRSA）、耐碳青霉烯类肠杆菌科细菌（CRE）等。这些耐药菌对常用抗菌药物不敏感，给临床治疗带来极大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高发感染部位与病原体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院内高风险科室识别与评估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高风险科室是指在医院中因患者疾病特点、诊疗操作、人员流动等因素，容易发生医院感染或一旦发生感染易造成严重后果的科室。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高风险科室的识别标准包括但不限于：科室患者感染率、感染病例严重程度、多重耐药菌感染情况、侵入性操作频率、手卫生依从性、消毒隔离措施执行情况等。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高风险科室定义及标准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重症医学科（ICU）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血液透析室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院内高风险科室分布情况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新生儿免疫系统发育不完善，抵抗力差，且新生儿科通常收治病情较重的患儿，因此也是医院感染的高风险科室。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手术过程中患者暴露于各种手术器械和操作中，若消毒灭菌不严格或手术操作不当，易发生手术部位感染。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由于患者病情危重、免疫功能低下、接受侵入性操作多等因素，ICU是医院感染的高发科室之一。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血液透析患者因接受侵入性操作、免疫功能低下等因素，易发生血液感染。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各高风险科室已建立相应的医院感染管理制度和防控措施，如手卫生、消毒隔离、无菌操作等，并定期开展医院感染监测和风险评估。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部分科室对医院感染防控重视程度不够，手卫生依从性不高；消毒隔离措施执行不到位，存在交叉感染风险；医院感染监测和风险评估不够及时和准确，难以有效指导防控工作。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科室感染防控现状及问题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https://d.book118.com/178136040100006037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2024-09-17T13:24:30.193</cp:lastPrinted>
  <dcterms:created xsi:type="dcterms:W3CDTF">2024-09-17T05:24:30Z</dcterms:created>
  <dcterms:modified xsi:type="dcterms:W3CDTF">2024-09-17T05:24:32Z</dcterms:modified>
</cp:coreProperties>
</file>