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C0A17-AFF4-43E9-A996-ACA48E24F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20D4D-BB8B-4F44-9022-C7DE8FC47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B4A6A-F3AB-4192-ACE8-7DCBB7129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5B77E-04F2-444F-B82E-D64496098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E82C06-F5F7-48C9-9C35-4DB9E8F71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01A657-F932-4E5B-B652-70169AA94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16B46B-5E88-4E14-ABC2-4EA1044A9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7EE18-C814-43FD-A86D-F35F63764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397FB-C3E7-4D69-81E5-AB905E68C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09110-DC0D-4A75-8053-E94AA5F39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04ACA-FCD6-475C-85CF-3FA64E03F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37031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基于Oracle函数的优化策略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Oracle函数分类及应用场景
 函数优化原则及具体方法
 使用Analytic函数提高查询效率
 优化嵌套函数调用提高性能
 利用字符串函数优化数据处理
 を活用することによるデータ処理の合理化
 优化日期和时间函数提高处理速度
 利用聚合函数优化数据分析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Oracle函数分类及应用场景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基于Oracle函数的优化策略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Oracle函数分类及应用场景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Oracle函数分类：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标量函数：标量函数是接受一个或多个参数并返回单个值的函数。它们通常用于数学和统计计算、字符串操作、日期和时间操作以及数据转换。</a:t>
            </a:r>
          </a:p>
          <a:p>
            <a:r>
              <a:t>2. 聚合函数：聚合函数是接受一组值并返回单个值的函数。它们通常用于计算组的平均值、总和、最小值、最大值、计数等汇总信息。</a:t>
            </a:r>
          </a:p>
          <a:p>
            <a:r>
              <a:t>3. 分析函数：分析函数是应用于一组数据的函数，并返回有关该组数据的信息。它们通常用于计算排名、百分比、移动平均值、累积总和等统计信息。</a:t>
            </a:r>
          </a:p>
          <a:p>
            <a:r>
              <a:t>4. 窗口函数：窗口函数是应用于一组数据并返回有关该组数据子集的信息的函数。它们通常用于计算排名、百分比、移动平均值、累积总和等统计信息。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Oracle函数应用场景：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优化查询性能：Oracle函数可以用来优化查询性能，通过使用索引、利用函数的并行处理能力以及减少不必要的计算来提高查询速度。</a:t>
            </a:r>
          </a:p>
          <a:p>
            <a:r>
              <a:t>2. 简化查询语句：Oracle函数可以用来简化查询语句，通过使用函数来代替复杂的表达式或子查询，使查询语句更易于理解和维护。</a:t>
            </a:r>
          </a:p>
          <a:p>
            <a:r>
              <a:t>3. 提高数据准确性和一致性：Oracle函数可以用来提高数据准确性和一致性，通过使用函数来验证数据输入的合法性、转换数据格式、以及计算数据的派生值等。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函数优化原则及具体方法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基于Oracle函数的优化策略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函数优化原则及具体方法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函数内联是指将函数调用直接替换为函数体，从而避免函数调用过程中产生的开销。</a:t>
            </a:r>
          </a:p>
          <a:p>
            <a:r>
              <a:t>2. 函数内联可以提高程序的执行速度，因为它不需要保存和恢复调用上下文，也不需要跳转到函数的入口点。</a:t>
            </a:r>
          </a:p>
          <a:p>
            <a:r>
              <a:t>3. 函数内联的缺点是它可能会增加程序的代码大小，同时也会增加编译器的编译时间。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函数展开：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函数展开是指将函数体复制到所有调用它的位置，从而避免函数调用的开销。</a:t>
            </a:r>
          </a:p>
          <a:p>
            <a:r>
              <a:t>2. 函数展开可以提高程序的执行速度，但它也会增加程序的代码大小，同时也会增加编译器的编译时间。</a:t>
            </a:r>
          </a:p>
          <a:p>
            <a:r>
              <a:t>3. 函数展开通常用于那些只被调用一次的函数，或者那些调用开销很高的函数。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函数内联：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函数优化原则及具体方法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函数特化：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函数特化是指根据不同的参数值生成不同的函数版本，从而提高函数的执行速度。</a:t>
            </a:r>
          </a:p>
          <a:p>
            <a:r>
              <a:t>2. 函数特化可以提高程序的执行速度，但它也会增加程序的代码大小，同时也会增加编译器的编译时间。</a:t>
            </a:r>
          </a:p>
          <a:p>
            <a:r>
              <a:t>3. 函数特化通常用于那些具有多个不同参数值的函数，或者那些参数值范围很广的函数。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函数尾递归：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函数尾递归是指函数在最后一次调用自己时没有其他操作，从而避免了函数调用的开销。</a:t>
            </a:r>
          </a:p>
          <a:p>
            <a:r>
              <a:t>2. 函数尾递归可以提高程序的执行速度，因为它不需要保存和恢复调用上下文，也不需要跳转到函数的入口点。</a:t>
            </a:r>
          </a:p>
          <a:p>
            <a:r>
              <a:t>3. 函数尾递归通常用于那些需要进行递归操作的函数，或者那些递归深度很深的函数。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函数优化原则及具体方法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代码搬移是指将函数或代码块从一个位置移动到另一个位置，从而提高程序的执行速度或可读性。</a:t>
            </a:r>
          </a:p>
          <a:p>
            <a:r>
              <a:t>2. 代码搬移可以减少程序中函数或代码块的调用次数，从而提高程序的执行速度。</a:t>
            </a:r>
          </a:p>
          <a:p>
            <a:r>
              <a:t>3. 代码搬移还可以提高程序的可读性，因为它可以将相关的代码块放在一起，从而使程序更容易理解。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函数指针优化：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函数指针优化是指将函数指针存储在一个变量中，然后通过该变量调用函数，从而提高程序的执行速度。</a:t>
            </a:r>
          </a:p>
          <a:p>
            <a:r>
              <a:t>2. 函数指针优化可以减少程序中函数调用的开销，因为它只需要将函数指针加载到寄存器中，然后就可以通过寄存器调用函数，而不需要跳转到函数的入口点。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代码搬移：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使用Analytic函数提高查询效率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基于Oracle函数的优化策略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使用Analytic函数提高查询效率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RANGE函数的应用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RANGE函数的作用是获取给定范围内的连续值序列。</a:t>
            </a:r>
          </a:p>
          <a:p>
            <a:r>
              <a:t>2. RANGE函数可以用于生成行号、日期序列、时间序列等。</a:t>
            </a:r>
          </a:p>
          <a:p>
            <a:r>
              <a:t>3. RANGE函数可以提高查询效率，因为它可以减少子查询的使用。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LAG函数的应用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LAG函数的作用是获取前一个行的值。</a:t>
            </a:r>
          </a:p>
          <a:p>
            <a:r>
              <a:t>2. LAG函数可以用于计算差值、累积值、移动平均值等。</a:t>
            </a:r>
          </a:p>
          <a:p>
            <a:r>
              <a:t>3. LAG函数可以提高查询效率，因为它可以减少临时表的创建。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使用Analytic函数提高查询效率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LEAD函数的应用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LEAD函数的作用是获取后一个行的值。</a:t>
            </a:r>
          </a:p>
          <a:p>
            <a:r>
              <a:t>2. LEAD函数可以用于计算差值、累积值、移动平均值等。</a:t>
            </a:r>
          </a:p>
          <a:p>
            <a:r>
              <a:t>3. LEAD函数可以提高查询效率，因为它可以减少临时表的创建。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FIRST_VALUE函数的应用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FIRST_VALUE函数的作用是获取分组中第一行的值。</a:t>
            </a:r>
          </a:p>
          <a:p>
            <a:r>
              <a:t>2. FIRST_VALUE函数可以用于查找唯一值、最大值、最小值等。</a:t>
            </a:r>
          </a:p>
          <a:p>
            <a:r>
              <a:t>3. FIRST_VALUE函数可以提高查询效率，因为它可以减少 DISTINCT 关键字的使用。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使用Analytic函数提高查询效率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LAST_VALUE函数的应用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LAST_VALUE函数的作用是获取分组中最后一行。</a:t>
            </a:r>
          </a:p>
          <a:p>
            <a:r>
              <a:t>2. LAST_VALUE函数可以用于查找唯一值、最大值、最小值等。</a:t>
            </a:r>
          </a:p>
          <a:p>
            <a:r>
              <a:t>3. LAST_VALUE函数可以提高查询效率，因为它可以减少 DISTINCT 关键字的使用。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NTILE函数的应用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NTILE函数的作用是将数据分成相等数量的分区。</a:t>
            </a:r>
          </a:p>
          <a:p>
            <a:r>
              <a:t>2. NTILE函数可以用于创建分位数、等级等。</a:t>
            </a:r>
          </a:p>
          <a:p>
            <a:r>
              <a:t>3. NTILE函数可以提高查询效率，因为它可以减少 ORDER BY 子句的使用。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优化嵌套函数调用提高性能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基于Oracle函数的优化策略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优化嵌套函数调用提高性能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优化嵌套函数调用提高性能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避免使用嵌套函数：嵌套函数会增加查询的复杂性并降低性能。如果可能，请将嵌套函数重写为更简单的查询。</a:t>
            </a:r>
          </a:p>
          <a:p>
            <a:r>
              <a:t>2. 使用索引来提高嵌套函数的性能：索引可以帮助优化嵌套函数的性能，因为它可以减少需要扫描的数据量。在嵌套函数中使用的列上创建索引可以显著提高查询速度。</a:t>
            </a:r>
          </a:p>
          <a:p>
            <a:r>
              <a:t>3. 使用CTE来提高嵌套函数的性能：CTE（Common Table Expression）是一种在查询中定义临时表的结构。CTE 可以用于将嵌套函数的结果存储到临时表中，然后在后续查询中使用这些结果。这可以减少嵌套函数的调用次数并提高查询性能。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减少嵌套函数调用次数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使用子查询来减少嵌套函数调用次数：子查询是一种在另一个查询中嵌套的查询。可以使用子查询来代替嵌套函数，从而减少嵌套函数调用次数。</a:t>
            </a:r>
          </a:p>
          <a:p>
            <a:r>
              <a:t>2. 使用临时表来减少嵌套函数调用次数：临时表是一种在查询中创建的临时表。可以使用临时表来存储嵌套函数的结果，然后在后续查询中使用这些结果。这可以减少嵌套函数的调用次数并提高查询性能。</a:t>
            </a:r>
          </a:p>
          <a:p>
            <a:r>
              <a:t>3. 使用物化视图来减少嵌套函数调用次数：物化视图是一种预先计算并存储的查询结果。可以使用物化视图来代替嵌套函数，从而减少嵌套函数调用次数。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利用字符串函数优化数据处理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基于Oracle函数的优化策略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https://d.book118.com/178137031042006037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Oracle函数分类及应用场景</vt:lpstr>
      <vt:lpstr> Oracle函数分类及应用场景</vt:lpstr>
      <vt:lpstr> 函数优化原则及具体方法</vt:lpstr>
      <vt:lpstr> 函数优化原则及具体方法</vt:lpstr>
      <vt:lpstr> 函数优化原则及具体方法</vt:lpstr>
      <vt:lpstr> 函数优化原则及具体方法</vt:lpstr>
      <vt:lpstr> 使用Analytic函数提高查询效率</vt:lpstr>
      <vt:lpstr> 使用Analytic函数提高查询效率</vt:lpstr>
      <vt:lpstr> 使用Analytic函数提高查询效率</vt:lpstr>
      <vt:lpstr> 使用Analytic函数提高查询效率</vt:lpstr>
      <vt:lpstr> 优化嵌套函数调用提高性能</vt:lpstr>
      <vt:lpstr> 优化嵌套函数调用提高性能</vt:lpstr>
      <vt:lpstr> 利用字符串函数优化数据处理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2024-09-17T01:17:07.493</cp:lastPrinted>
  <dcterms:created xsi:type="dcterms:W3CDTF">2024-09-16T17:17:07Z</dcterms:created>
  <dcterms:modified xsi:type="dcterms:W3CDTF">2024-09-16T17:17:09Z</dcterms:modified>
</cp:coreProperties>
</file>