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2BF13-27EC-44BB-B83C-2F49B82A9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28CE1-16C2-4E9A-99EB-47259AAF4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30A55-11A3-46FF-B88B-16F6F1FC1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0A624-F913-445C-99F5-213B0B9C8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F27EC-815B-4A54-9815-F3F8D1E23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278F0-E7BB-49A9-B1EE-33AAB07A2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E0963C-43DF-4581-9C6F-22DE43D08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984E7-A9B7-493C-A00F-D285B9B28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C166B-5688-4485-A552-CA627CE9D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2E16B-8C08-4078-8BD5-A52765465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DACA5-40B0-4CE4-9C7B-BF899251F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4001410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供电所长安全履责述职报告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安全管理制度与执行情况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电力设施安全与维护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安全生产责任落实与风险防控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安全生产事故处理与整改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确保供电所长的安全履责工作得到全面、客观的评估，提高供电所安全管理水平。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随着电力行业的快速发展，供电所安全管理面临诸多挑战，加强供电所长安全履责工作至关重要。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本报告将详细阐述供电所长在安全管理方面的履责情况，包括安全制度建设、隐患排查治理、应急管理等方面的工作。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报告分为引言、主体和结论三个部分，主体部分将逐一介绍供电所长在各领域的履责情况。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报告结构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安全管理制度与执行情况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根据国家法律法规和行业标准，制定了一系列安全管理制度，包括安全生产责任制、安全检查制度、隐患排查治理制度等。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建立完善的安全管理制度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按照“管业务必须管安全”的原则，明确了所长、安全员、班组长等各级人员的安全职责，确保责任落实到人。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明确各级人员安全职责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针对可能发生的突发事件，制定了完善的应急预案，明确了应急组织、救援队伍、救援装备等，确保在紧急情况下能够迅速响应。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安全管理制度建设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安全管理制度执行情况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定期开展安全检查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按照安全检查制度要求，定期开展设备巡检、隐患排查等工作，确保设备运行安全。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隐患整改闭环管理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对排查出的隐患进行整改，实行闭环管理，确保整改措施落实到位，防止类似隐患再次出现。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严格落实考核奖惩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根据安全生产责任制和考核办法，对各级人员的安全职责进行考核，对表现优秀的人员进行奖励，对存在问题的进行惩罚。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开展安全教育培训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定期组织员工开展安全教育培训，提高员工的安全意识和技能水平。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加强宣传教育力度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通过悬挂标语、制作宣传栏等形式，加强安全宣传教育力度，营造良好的安全文化氛围。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定期组织开展应急演练，提高员工应对突发事件的能力和水平。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电力设施安全与维护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按照规定周期对电力设施进行安全检查，确保设施运行正常。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针对重要设施和关键部位进行重点检查，确保其安全可靠。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及时发现和排除潜在的安全隐患，防止事故发生。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电力设施安全检查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对电力设施进行日常的保养和维护，保持设施的良好状态。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按照计划对设施进行定期维修，确保设施性能稳定。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定期维修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对老旧设施进行更新改造，提高设施的安全性和可靠性。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更新改造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电力设施维护保养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https://d.book118.com/178140014107006030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2024-09-07T05:36:22.214</cp:lastPrinted>
  <dcterms:created xsi:type="dcterms:W3CDTF">2024-09-06T21:36:22Z</dcterms:created>
  <dcterms:modified xsi:type="dcterms:W3CDTF">2024-09-06T21:36:24Z</dcterms:modified>
</cp:coreProperties>
</file>