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5B639-A83E-46C1-85E2-F36358701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5A0532-F8C6-4513-BB12-8CBB86FC7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A9784-355B-4E78-A7BA-2C28119B67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750E2D-E03D-442A-B2DE-7AD6522E3A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BDA1406-8837-4DD2-8518-0747303433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AAA9D8-E1D9-4716-A4F8-3AD9231252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26A7C6-EEEA-4667-A8E2-EF9B025F5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9CEE28-6396-430C-9DFD-096C0F93FA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D73D3D-E2AF-431B-8845-5DFB58C8C1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A326AA-FA33-45DC-8163-0A4CA5B17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039419-987D-45FC-85A6-F52D4BBC0C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40052034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舞蹈教师培训计划方案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59816" y="5259787"/>
            <a:ext cx="320040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汇报人：&lt;XXX&gt;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9816" y="5741875"/>
            <a:ext cx="2990850" cy="419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3"/>
                </a:solidFill>
                <a:latin typeface="Arial"/>
                <a:ea typeface="Arial"/>
                <a:cs typeface="Arial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培训方式与时间安排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培训师资力量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2778" r="2277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增强舞蹈教师的舞台表现力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通过培训和实践，提高舞蹈教师的舞台表现力，使其能够更好地传达舞蹈作品所蕴含的情感和意义。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掌握不同舞蹈风格的技巧和表演方法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通过系统培训和实践，使舞蹈教师能够熟练掌握不同舞蹈风格的技巧和表演方法，提高自身的舞蹈水平。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提升舞蹈教师的编舞和创作能力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培养舞蹈教师具备编舞和创作的能力，能够根据不同的主题和要求，创作出具有创意和艺术价值的舞蹈作品。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提高舞蹈教师的专业技能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使舞蹈教师掌握有效的教学方法和技巧，能够更好地传授舞蹈技能和知识，提高教学质量和效果。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掌握有效的教学方法和技巧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培养舞蹈教师具备课堂管理能力，能够有效地组织课堂、维持秩序，确保教学顺利进行。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培养舞蹈教师的课堂管理能力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提高舞蹈教师的沟通能力，使其能够更好地与学生和家长进行交流，解决教学中遇到的问题。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促进舞蹈教师的沟通能力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培养舞蹈教师的教育教学方法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提高舞蹈教师的文化素养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通过培训和引导，提高舞蹈教师的文化素养，使其能够更好地理解舞蹈作品的文化内涵和背景。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8542" r="185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培养舞蹈教师的团队合作精神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培养舞蹈教师具备团队合作精神，能够更好地与同事和学生协作，共同完成舞蹈表演和教学活动。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增强舞蹈教师的自我管理能力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提高舞蹈教师的自我管理能力，使其能够更好地规划自己的职业发展，不断追求进步和创新。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增强舞蹈教师的综合素质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通过拉伸和体位法，提高身体的柔韧性和灵活性，为舞蹈动作的完成打下基础。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身体柔韧性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身体协调性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舞蹈基础步伐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通过节奏感训练和动作组合练习，提高身体的协调性和平衡感，使舞蹈动作更加流畅。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学习各种基础步伐和舞步，掌握舞蹈的基本元素，为后续的技巧和编排打下基础。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舞蹈基本功训练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通过高难度的跳跃和旋转练习，提高舞蹈技巧水平，使表演更具观赏性。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33" r="1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625" b="14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跳跃与旋转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学习各种翻滚和平衡动作，增强舞蹈表演的多样性和表现力。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翻滚与平衡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提高对音乐节奏的把握和动作速度的控制能力，使舞蹈表演更加精准。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节奏与速度控制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舞蹈技巧提升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学习有效的教学方法、技巧和策略，提高教学水平和效果。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教学方法与技巧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掌握课程设计原则和教学管理技巧，能够制定合理的课程计划和安排。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课程设计与管理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792" r="18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了解学生评估方法与反馈技巧，及时调整教学策略，提高教学质量。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学生评估与反馈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舞蹈教学理论与实践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1872" b="118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273" b="122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7445" b="2744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舞蹈编排与创作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编舞原则与方法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学习编舞的基本原则、方法和技巧，能够根据主题和音乐进行创作。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舞蹈素材收集与整理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学会收集、整理和运用各种舞蹈素材，丰富创作资源。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创作实践与展示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通过实践和展示自己的作品，提高创作能力和自信心。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28" r="33528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892" r="3189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了解舞蹈表演者的心理特点和需求，掌握激发表演欲望和提高表现力的方法。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舞蹈心理学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掌握舞蹈教育的原则、方法和技巧，能够有效地传授知识和技能。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舞蹈教育学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舞蹈心理学与教育学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/>
                </a:solidFill>
                <a:latin typeface="Arial"/>
                <a:ea typeface="Arial"/>
                <a:cs typeface="Arial"/>
              </a:rPr>
              <a:t>培训方式与时间安排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舞蹈基础与教学理论（第一周）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阶段一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33" r="1683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介绍舞蹈基本功、舞蹈技巧、教学方法和教学理念。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舞蹈技巧与实践（第二周）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阶段二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分阶段集中培训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https://d.book118.com/178140052034006047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2024-09-28T11:35:17.673</cp:lastPrinted>
  <dcterms:created xsi:type="dcterms:W3CDTF">2024-09-28T03:35:17Z</dcterms:created>
  <dcterms:modified xsi:type="dcterms:W3CDTF">2024-09-28T03:35:19Z</dcterms:modified>
</cp:coreProperties>
</file>