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8DAD62-C9A2-4377-96CF-C9B65A1461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3F209E-D8D8-4623-9D12-178C837090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937F41-E2C6-4CFB-9EA1-BB7E67D8AD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CAD8B0-580D-4B5F-9C74-6E48F1B7AF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C8AA12F-5C98-40CE-BA02-1E2174D68E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11907DD-535B-4A0B-BF6B-EE2A0D0AF3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C0DF4EC-15AC-4D6A-9459-F3C5BCD048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AAEFC2-D5D8-46DB-9250-E4B9D983AA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2AB2CB-6512-41BC-94D2-A1A01C2CA3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31CA93-67C9-427C-8501-08A66EF98F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0E900E-5809-47CD-8382-9BC2F473CF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8140104002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763747" y="1807375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晚期乳腺癌的护理常规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90367"/>
            <a:ext cx="5811370" cy="425360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晚期乳腺癌概述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晚期乳腺癌的护理评估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晚期乳腺癌的护理措施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晚期乳腺癌的病情监测与记录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晚期乳腺癌的护理伦理与法律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晚期乳腺癌概述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95" r="3169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365" r="3036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晚期乳腺癌是指癌症已经扩散到乳房以外的其他部位，无法通过手术完全切除，且通常已经出现转移的情况。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晚期乳腺癌的治疗难度较大，治愈率较低，但通过合理的治疗和护理，可以延长生存期，提高生活质量。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晚期乳腺癌的症状可能包括乳房疼痛、乳房硬块、乳头溢液、皮肤改变等。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体征可能包括淋巴结肿大、肺部积液、肝肿大等。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晚期乳腺癌的症状与体征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体征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症状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晚期乳腺癌的病因可能与遗传、内分泌、生活方式等多种因素有关。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癌症细胞通过扩散和转移，侵犯周围组织和器官，导致病情恶化。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晚期乳腺癌的病因与发病机制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晚期乳腺癌的护理评估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评估患者的身体状况，包括体重、体温、脉搏、呼吸等指标，以及是否有疼痛、呼吸困难等症状。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身体状况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关注患者的心理状况，包括情绪、精神状态以及对疾病的认知情况，评估患者是否有焦虑、抑郁等情绪问题。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心理状况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了解患者的生活方式，包括饮食习惯、运动情况、睡眠质量等，以便为患者制定个性化的护理计划。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生活方式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患者评估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家庭支持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了解患者家庭的支持情况，包括家庭成员的关心程度、对患者病情的认知情况等，以便为患者提供更好的家庭护理。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社会支持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评估患者社会支持情况，包括是否有参加相关支持组织、是否有社会资源可用等，以便为患者提供更好的社会支持。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家庭和社会评估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根据患者评估结果，确定护理诊断，如疼痛、焦虑、抑郁等。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根据护理诊断，制定具体的护理目标，如缓解疼痛、减轻焦虑情绪、提高生活质量等。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护理诊断与目标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561387" y="2462858"/>
            <a:ext cx="2333945" cy="1138956"/>
            <a:chOff x="1561387" y="2462858"/>
            <a:chExt cx="233394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1561387" y="2462858"/>
              <a:ext cx="233394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96198" y="2019814"/>
            <a:ext cx="6164285" cy="19964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晚期乳腺癌的护理措施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疼痛护理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对患者的疼痛程度进行评估，了解其疼痛的性质、部位和持续时间。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根据患者情况，遵医嘱给予适当的止痛药物，如非甾体抗炎药、阿片类药物等。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采用冷敷、热敷、按摩等物理治疗方法缓解疼痛。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提供心理支持，帮助患者缓解焦虑、抑郁等情绪，提高疼痛耐受性。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评估疼痛程度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物理治疗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心理支持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https://d.book118.com/178140104002006034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2024-09-12T04:13:16.839</cp:lastPrinted>
  <dcterms:created xsi:type="dcterms:W3CDTF">2024-09-11T20:13:16Z</dcterms:created>
  <dcterms:modified xsi:type="dcterms:W3CDTF">2024-09-11T20:13:18Z</dcterms:modified>
</cp:coreProperties>
</file>