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FB95B-7E88-4C1A-9DDC-70D608405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75E09-F967-41C8-8EAF-A4BA3943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8992-BD42-4E50-9345-0CF64937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8CDB6-D397-4F9B-B3C7-9AFF52D1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F01C6-A374-426D-9AA0-3712A697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56A5A-B564-4CBF-89DE-01AAE907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77743-79FA-49B3-950F-9B0D0018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EE88C-6189-4DD0-8352-7C94B2C2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C84B6-2AB8-42D0-8D61-7261FD72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958E1-9E64-453F-BD40-A1459F88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7A72-91BB-4F92-8CA8-7A6D917E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1000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大学生管理学个人计划书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管理学学习计划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籍贯：中国北京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2019-2023年 北京大学 管理学院 工商管理专业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GPA：3.8/4（专业前5%）校一等奖学金（2021、2022）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对管理学有浓厚兴趣，希望未来从事相关领域工作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对团队协作和领导力培养有强烈意愿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热衷于创新和变革，寻求具有挑战性的职业发展机会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管理学学习计划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确保对管理学基础、组织行为学、战略管理、人力资源管理等核心课程有深入的理解和掌握。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核心课程掌握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每周安排时间复习已学过的课程内容，强化记忆和理解。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积极发言、提问和参与课堂讨论，提高自己的思考和表达能力。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参与课堂讨论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行业杂志和报纸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订阅并定期阅读《哈佛商业评论》、《财富》等管理学相关的行业杂志和报纸，了解最新的管理理念和实践。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寻找并阅读管理学领域的学术论文，了解最新的研究成果和学术动态。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经典管理学著作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阅读《从优秀到卓越》、《追求卓越》、《基业长青》等经典管理学著作，深入理解管理学的理论和实践。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课外阅读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参与实习项目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积极寻找并申请管理学相关的实习项目，将所学知识应用于实际工作中，提高自己的实践能力。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学生组织活动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参与或组织学生管理活动，如学生会、社团管理等，提升自己的组织和管理能力。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案例分析比赛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参加管理学案例分析比赛，提高自己的问题解决和分析能力。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https://d.book118.com/178141000002006031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2024-09-07T15:22:50.632</cp:lastPrinted>
  <dcterms:created xsi:type="dcterms:W3CDTF">2024-09-07T07:22:50Z</dcterms:created>
  <dcterms:modified xsi:type="dcterms:W3CDTF">2024-09-07T07:22:52Z</dcterms:modified>
</cp:coreProperties>
</file>