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2CCA5-A2BD-4B44-9D6E-C7F18A77E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A46D1-0AD1-4C16-8BDA-429B7618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676D8-0CF5-41A4-88A9-E3336909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27452-BEFF-4FC0-BACC-84D06ACE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E40DD-494B-4A74-AE60-FD836CFD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6BDCFC-0A33-4440-96DF-132637D7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C8878-D999-4E49-BCBC-486DFE445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39C34-BBEE-493D-B27E-F26219BC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6A42A-C1F1-43EF-A375-F3172F2FD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DF675-9CF6-4F6B-B3FB-BA330BAC1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D3BE5-7FC0-4CFC-B71D-F4A5F47BC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103712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危化品事故应急救援物资与装备配置要求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危化品事故概述与应急救援重要性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应急救援物资与装备基本类型及功能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配置原则及方法论述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实践操作指南：如何合理配置和使用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政策法规解读与行业发展趋势预测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危化品事故概述与应急救援重要性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危化品事故定义及分类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根据事故性质可分为泄漏事故、火灾事故、爆炸事故等；根据发生场所可分为工厂事故、运输事故、储存事故等。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指涉及危险化学品在生产、储存、运输、使用等环节中发生的泄漏、火灾、爆炸等造成人员伤亡、财产损失或环境污染的突发事件。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减少人员伤亡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防止事故扩大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降低财产损失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应急救援在危化品事故中作用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通过迅速有效的应急救援，可以挽救受伤人员的生命，降低死亡率。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及时采取应急措施，可以控制事故现场，防止事态进一步恶化。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及时有效的应急救援有助于消除公众恐慌，维护社会稳定。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应急救援能够减少事故对周边设施和环境造成的破坏，降低财产损失。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66" r="320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如某化工厂发生的氯气泄漏事故，通过迅速启动应急预案，组织专业人员赶赴现场进行处置，成功避免了更大范围的危害。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如美国某州发生的油罐车泄漏事故，当地政府及时调动应急资源，对泄漏区域进行封锁和处置，确保了周边居民的安全。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应急救援物资与装备基本类型及功能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呼吸防护装备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身体防护装备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其他防护装备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89" r="3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防护类物资与装备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包括空气呼吸器、氧气呼吸器等，用于保护救援人员呼吸系统免受有毒有害气体伤害。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包括化学防护服、隔热服、避火服等，用于保护救援人员身体免受化学品伤害和高温伤害。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如防化手套、防化靴、安全帽等，用于提供局部或全面的身体保护。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包括干粉灭火器、泡沫灭火器等，用于扑灭初起火灾。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其他灭火装备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686" r="276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配备消防水枪、水炮等灭火设备，用于现场火灾扑救和冷却降温。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如灭火弹、灭火毯等，用于特定场合下的火灾扑救。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灭火类物资与装备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41" b="80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侦检类物资与装备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有毒有害气体检测仪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用于检测现场空气中的有毒有害气体种类和浓度。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测温仪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用于测量现场温度，判断火势蔓延情况和危化品燃烧状态。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其他侦检装备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如红外热像仪、可燃气体检测仪等，用于提供全面的现场侦测信息。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包括止血药、包扎材料、急救箱等，用于现场紧急救治伤员。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急救药品和器材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配备医疗设备和医护人员，用于将伤员送往医院接受进一步治疗。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救护车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如担架、氧气瓶等，用于提供必要的医疗救助和转运服务。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其他救治装备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救治类物资与装备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配置原则及方法论述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选择适当的灭火器材、消防泡沫、灭火剂等物资，以及消防车、消防泵等装备。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选用吸附材料、密封剂、堵漏器材等物资，配备应急泵、防化服、呼吸器等装备。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泄漏事故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准备防爆器材、破拆工具等物资，以及排爆机器人、无人机等装备。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爆炸事故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根据事故类型选择适当物资和装备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地形条件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考虑事故现场的地形特点，如山区、水域等，选择相应的救援物资和装备。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根据救援人员数量和技能水平，合理配置救援物资和装备，确保满足实际需求。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针对不同气候条件下的救援需求，选择适应高温、低温、潮湿等环境的物资和装备。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考虑现场环境条件和实际需求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https://d.book118.com/178141037127006023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2024-08-30T16:00:28.251</cp:lastPrinted>
  <dcterms:created xsi:type="dcterms:W3CDTF">2024-08-30T08:00:28Z</dcterms:created>
  <dcterms:modified xsi:type="dcterms:W3CDTF">2024-08-30T08:00:30Z</dcterms:modified>
</cp:coreProperties>
</file>