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709190-969E-462D-B4A0-894813E489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6D7260-65B4-4953-8510-802076CCF4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BA2C9FE-7E10-44C2-8D49-990B29CC7B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3E94547-4D3D-4780-8AE1-6DF868A52D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3A0D7C-6995-443F-8430-C034240DCF0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78FB2C-777E-40F1-82C5-427C56E45C3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E5BD57-CA3E-4B11-BE4C-489F689D078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9AD8C1-993D-4731-9278-2E1EDE5760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B62B8C-F9F2-4EC7-BC4C-06772C1583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863591-B516-425F-A45D-1FB15065F2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0A9F38-F144-4021-BBD5-76411FAE82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141043055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输液外渗的护理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输液外渗的概述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输液外渗的预防措施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输液外渗的护理方法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输液外渗的并发症及处理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特殊情况下的输液外渗护理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输液外渗的概述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输液外渗是指因各种原因导致药液或血液从血管内渗漏到皮下组织的现象。</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根据渗漏程度可分为轻度、中度和重度，根据渗漏液体的性质可分为药液渗漏和血液渗漏。</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患者血管条件差、年龄大、皮肤松弛、血液循环不良等。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患者因素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药物因素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技术因素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某些高渗溶液、刺激性药物或化疗药物等，容易引发血管痉挛或血管内膜损伤。</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护士穿刺技术不熟练、固定不牢固、拔针不及时等。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发生原因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局部肿胀</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疼痛</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皮肤颜色变化</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功能障碍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a:t>
              </a:r>
            </a:p>
          </p:txBody>
        </p:sp>
      </p:grpSp>
      <p:pic>
        <p:nvPicPr>
          <p:cNvPr id="28" name="Picture 28"/>
          <p:cNvPicPr>
            <a:picLocks noChangeAspect="1"/>
          </p:cNvPicPr>
          <p:nvPr/>
        </p:nvPicPr>
        <p:blipFill>
          <a:blip r:embed="rId2"/>
          <a:srcRect l="12413" r="1241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6971" b="16971"/>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6752" b="16752"/>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98" r="16598"/>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渗漏部位出现肿胀、皮肤紧绷。</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渗漏部位可出现疼痛、刺痛或烧灼感。</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渗漏部位皮肤可出现苍白、发绀或发红。</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渗漏部位周围肌肉组织可出现功能障碍，如活动受限。</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输液外渗的预防措施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766" b="27766"/>
          <a:stretch>
            <a:fillRect/>
          </a:stretch>
        </p:blipFill>
        <p:spPr>
          <a:xfrm>
            <a:off x="3909691" y="1250241"/>
            <a:ext cx="7848600" cy="5248276"/>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选择弹性好、充盈度适宜、无炎症的血管进行穿刺，避免选择弯曲、细小、有病变的血管。</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根据药物的性质和浓度，选择合适的血管和穿刺方法，避免药物对血管的刺激和损伤。</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选择合适的血管</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了解药物特性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评估血管条件</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掌握穿刺技巧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提高一次性穿刺成功率，避免反复穿刺对血管的损伤。</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定期培训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对医护人员进行定期的技能培训和考核，提高其穿刺技术水平。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44" r="218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提高穿刺技术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固定牢固</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确保针头固定稳固，避免因活动或外力导致针头移位或脱落。</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避免张力</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避免在针头附近施加张力，以免针头移位或脱落。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正确固定针头</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0156" r="10156"/>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在穿刺前应评估皮肤状况，避免在炎症、皮疹、破损等部位进行穿刺。</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评估皮肤状况</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了解患者既往病史，避免在既往有输液外渗、炎症等部位进行穿刺。</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注意既往病史</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避免在炎症或受伤的部位进行穿刺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输液外渗的护理方法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冷敷与热敷</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冷敷</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使用冰袋或冷毛巾敷在输液外渗部位，可收缩血管，减轻肿胀和疼痛。适用于输液外渗早期。</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热敷</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使用热水袋或热毛巾敷在输液外渗部位，可扩张血管，促进血液循环，加速外渗药物的吸收。适用于输液外渗后期。</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https://d.book118.com/178141043055006043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2024-09-22T23:32:01.289</cp:lastPrinted>
  <dcterms:created xsi:type="dcterms:W3CDTF">2024-09-22T15:32:01Z</dcterms:created>
  <dcterms:modified xsi:type="dcterms:W3CDTF">2024-09-22T15:32:03Z</dcterms:modified>
</cp:coreProperties>
</file>