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6D74A-90D8-4FCC-A1CB-83A61E793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69BE2-56DD-469B-AB31-5060F9E19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4378A-E8E2-464A-88CB-5839AA704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C817A-913F-4571-AC7A-9037806DF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1CCC5-34F8-419C-9758-CF6DB25C0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167FB-D47D-4B3D-B484-35B28C8F6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1FDEC7-7B9D-4C8D-A9B2-01C4B79AD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21A886-EF83-4C46-ADA5-4E66EA358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DFA6C-F409-4207-8CA7-0CAFADAC1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D4FB6-395D-48CC-8514-B13106D29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48505-08AF-4AFC-8F82-9E5E09381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4104504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介入中球囊及支架的未来发展与挑战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介入中球囊及支架的典型案例分析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介入中球囊及支架是指在介入治疗中使用的球囊和支架，主要用于扩张狭窄或闭塞的血管，恢复血流。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介入中球囊及支架具有微创、安全、有效的特点，能够快速恢复缺血组织的血流，改善患者症状。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417" b="224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介入中球囊及支架的应用能够快速恢复缺血组织的血流，改善患者症状，提高患者生活质量。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介入中球囊及支架的应用相比传统的外科手术，具有更低的医疗成本和更短的康复时间，有利于减轻患者和社会的经济负担。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介入中球囊及支架的重要性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介入中球囊及支架的发展始于20世纪80年代，最初主要用于冠状动脉狭窄的治疗。随着技术的不断进步，其应用范围逐渐扩大，现在已广泛应用于各种血管狭窄或闭塞性疾病的治疗。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随着材料科学、医学影像技术和介入治疗技术的不断发展，介入中球囊及支架也在不断改进和完善。未来，介入中球囊及支架将会更加智能化、个性化，为患者带来更好的治疗效果和生活质量。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介入中球囊及支架的历史与发展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心血管领域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冠状动脉介入治疗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用于扩张冠状动脉狭窄部位，改善心肌供血，缓解心绞痛等症状。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瓣膜狭窄介入治疗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通过球囊扩张狭窄的瓣膜，改善心脏功能。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先天性心脏病介入治疗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用于封堵房间隔缺损、室间隔缺损等先天性心脏病。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颅内动脉瘤介入治疗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通过弹簧圈等栓塞材料闭塞动脉瘤，防止破裂出血。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脑血栓形成介入治疗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通过机械取栓或药物溶栓等方法清除血栓，恢复脑血流。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颈动脉狭窄介入治疗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通过球囊扩张狭窄的颈动脉，预防脑缺血事件。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脑血管领域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通过栓塞肿瘤供血动脉，同时注入化疗药物，治疗肝癌等恶性肿瘤。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肝动脉化疗栓塞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通过灌注化疗药物，治疗肺癌等恶性肿瘤。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肺动脉化疗灌注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通过球囊扩张狭窄的椎动脉或局部注入骨水泥，缓解疼痛等症状。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骨转移瘤介入治疗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肿瘤介入治疗领域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肾动脉狭窄介入治疗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通过球囊扩张狭窄的肾动脉，改善肾功能。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消化道狭窄介入治疗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通过球囊扩张狭窄的消化道，缓解吞咽困难等症状。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其他领域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介入中球囊及支架的优缺点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https://d.book118.com/178141045047006027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2024-09-05T04:41:16.491</cp:lastPrinted>
  <dcterms:created xsi:type="dcterms:W3CDTF">2024-09-04T20:41:16Z</dcterms:created>
  <dcterms:modified xsi:type="dcterms:W3CDTF">2024-09-04T20:41:18Z</dcterms:modified>
</cp:coreProperties>
</file>