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92DB9-61A8-45CC-A205-AB0775952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3D8E0-2249-41EE-B659-A7829D3C3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F8A81-F2FA-4A62-A38F-AFD554C34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079E6-AD36-426D-956A-A25D68637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4AF7FE-1167-4B49-9CD6-E407D36A7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64680C-FCDC-4006-94AF-C4CD2D264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0783D5-AB76-4947-AC1B-7CE8677CC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76DEB-6B4A-4838-843A-3DC89CA92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0EAD8-B05D-4F50-ABC6-828DAA71E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53C83-8992-434C-BCDC-0C4AB31C7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EA73A-6A07-4CA2-BC77-E7098C3EC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41126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科技赋能下的电子商务创新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科技赋能对电子商务的影响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电子商务的创新模式与案例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科技赋能下电子商务的挑战与机遇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电子商务自20世纪90年代兴起，经历了从初级阶段到成熟阶段的飞速发展，成为现代商业的重要组成部分。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互联网、移动通信、大数据、人工智能等技术的不断进步，为电子商务的创新提供了强大的技术支持。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科技发展的推动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电子商务的起源和发展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探讨科技如何赋能电子商务，推动其创新发展。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分析科技在电子商务中的应用，以及这些应用如何改变电子商务的商业模式、用户体验和行业格局。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86" r="30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电子商务的起源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随着互联网的普及，电子商务逐渐发展成为个人和企业之间进行交易的平台。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电子商务起源于20世纪60年代的电子数据交换（EDI）技术，主要用于企业间的信息交换。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互联网刚刚兴起，电子商务主要以信息发布和查询为主，交易量较小。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电子商务平台逐渐完善，支付、物流等基础设施得到发展，交易量大幅增长。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电子商务行业格局稳定，平台间竞争加剧，用户体验和服务质量成为关键。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电子商务的发展阶段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电子商务的现状与趋势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电子商务已经成为全球范围内的主流商业模式，渗透到各个行业和领域。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人工智能、大数据、物联网等新技术将进一步赋能电子商务，推动其向智能化、个性化、社交化方向发展。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科技赋能对电子商务的影响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利用人工智能技术，实现智能问答、智能推荐、自动回复等功能，提升客户体验。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通过分析用户行为和喜好，利用人工智能技术实现个性化商品推荐，提高转化率。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应用人工智能技术优化物流路线、提高配送效率，降低物流成本。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虚拟试衣镜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利用人工智能技术实现虚拟试衣，提高购物体验。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人工智能在电子商务中的应用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通过大数据分析用户行为、喜好和消费习惯，构建精准的用户画像。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基于大数据分析，实现精准的广告投放和营销活动，提高营销效果。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通过大数据分析市场需求和库存情况，优化库存管理和采购决策。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利用大数据分析交易数据和用户行为，提高风险控制能力。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大数据在电子商务中的应用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https://d.book118.com/178141126072006031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2024-09-08T12:46:07.888</cp:lastPrinted>
  <dcterms:created xsi:type="dcterms:W3CDTF">2024-09-08T04:46:07Z</dcterms:created>
  <dcterms:modified xsi:type="dcterms:W3CDTF">2024-09-08T04:46:10Z</dcterms:modified>
</cp:coreProperties>
</file>