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C6FA51-9695-46D4-A091-C172FE8C78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34E05C-202A-4CC4-B02E-0BCF566C8B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6D3396-89D4-453C-B80C-CA6C5D4AC4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4586FE-9AE3-4974-9870-5E647CB6A4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EB75D7-87DF-4911-8380-F8C4E8621D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EB9097-F864-4B23-8D28-BF36603ADA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EC0141-6E25-4890-9DB5-0D7549B840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FC49BA-1B2B-4438-837E-9A30484864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B9496F-B945-46D2-9167-7F2219765F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FBB50A-E9B1-454A-830A-7EBAFCE572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FDFB73-27F0-45F3-8DA4-31818353DE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4213403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2023-2028年非发酵类豆制品行业市场深度分析及发展策略研究报告大纲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非发酵类豆制品行业概述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2023-2028年非发酵类豆制品市场需求分析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2023-2028年非发酵类豆制品行业竞争格局分析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2023-2028年非发酵类豆制品行业市场风险分析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非发酵类豆制品行业发展策略建议</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研究背景</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们生活水平的提高和健康意识的增强，非发酵类豆制品因其丰富的营养价值和独特的口感，逐渐成为消费者餐桌上的常客。然而，该行业在发展过程中也面临着诸多挑战，如市场竞争激烈、消费者需求多样化等。因此，对非发酵类豆制品行业进行深度分析，探究其市场发展趋势和潜在机会，对于企业和投资者具有重要的指导意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非发酵类豆制品行业的市场深度分析，本报告旨在为企业和投资者提供决策依据，帮助企业把握市场趋势，优化产品策略，提高竞争力；同时，也为政府和行业协会提供参考，推动非发酵类豆制品行业的健康、可持续发展。</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本报告旨在全面梳理2023-2028年非发酵类豆制品行业的发展环境、市场规模、竞争格局、消费者需求等方面的信息，深入分析市场发展趋势和潜在机会，为企业和投资者提供决策依据。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采用定性与定量相结合的方法，通过文献综述、市场调查、专家访谈等方式收集数据和信息。在分析过程中，运用统计分析、比较分析、SWOT分析等多种方法，对非发酵类豆制品行业的市场状况进行深入剖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非发酵类豆制品行业概述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658" r="1865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非发酵类豆制品是指以大豆为主要原料，经过浸泡、磨浆、煮浆、凝固等工艺加工而成的食品，不包括经过发酵工艺处理的豆制品。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非发酵类豆制品主要包括豆腐、豆腐干、豆浆、豆皮等。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非发酵类豆制品定义与分类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303" r="3130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045" r="3204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随着人们对健康饮食的关注度不断提高，非发酵类豆制品在全球范围内的需求量逐年增长，市场规模不断扩大。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全球市场规模</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中国作为世界上最大的豆制品生产国和消费国，非发酵类豆制品的市场规模也在不断扩大。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中国市场规模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非发酵类豆制品行业市场规模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85" r="2578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随着消费者对健康饮食的重视，低糖、低脂、高蛋白的非发酵类豆制品受到青睐，市场需求持续增长。</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健康消费趋势</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企业将加大研发力度，推出更多口味、质地、营养配比的非发酵类豆制品，满足消费者多样化的需求。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多样化产品创新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随着科技的进步，非发酵类豆制品行业将逐步实现智能化生产，提高生产效率和产品质量。</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智能化生产升级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非发酵类豆制品生产过程中的废水处理和资源利用等问题也将受到关注，行业将致力于实现环保与可持续发展。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环保与可持续发展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非发酵类豆制品行业发展趋势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2023-2028年非发酵类豆制品市场需求分析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041" b="804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9094" b="2909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消费者偏好</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rgbClr val="FFFDFD">
                    <a:alpha val="100000"/>
                  </a:srgbClr>
                </a:solidFill>
                <a:latin typeface="Microsoft Yahei"/>
                <a:ea typeface="Microsoft Yahei"/>
                <a:cs typeface="Microsoft Yahei"/>
              </a:rPr>
              <a:t>随着健康饮食的兴起，消费者对非发酵类豆制品的偏好逐渐增强，特别是对富含蛋白质、低脂肪、低热量的豆制品需求增加。</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消费升级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rgbClr val="FFFDFD">
                    <a:alpha val="100000"/>
                  </a:srgbClr>
                </a:solidFill>
                <a:latin typeface="Microsoft Yahei"/>
                <a:ea typeface="Microsoft Yahei"/>
                <a:cs typeface="Microsoft Yahei"/>
              </a:rPr>
              <a:t>随着消费者收入水平的提高，对非发酵类豆制品的品质和口感要求也相应提升，推动行业向高端化、个性化方向发展。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健康意识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消费者对健康食品的关注度不断提高，非发酵类豆制品因其营养丰富、低热量、低脂肪等特点，受到广泛欢迎。</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年龄结构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不同年龄段的消费者对非发酵类豆制品的需求存在差异，如年轻人更倾向于口感细腻、多样化的豆制品，而中老年人则更注重营养价值和健康功能。</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地域差异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不同地区消费者对非发酵类豆制品的消费习惯和需求也存在差异，如南方地区偏好清淡口味的豆制品，而北方地区则更喜欢浓郁口味的豆制品。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消费场景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非发酵类豆制品在不同消费场景中的应用需求也不同，如家庭消费、餐饮业、零食市场等，不同场景的需求特点也会影响市场需求结构。</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市场需求结构分析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随着健康饮食和绿色生活的普及，非发酵类豆制品的市场需求潜力巨大，特别是在有机、绿色、低碳等方面的消费趋势下，市场需求将进一步扩大。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消费趋势</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政府对健康食品产业的支持力度不断加大，相关政策的出台将进一步推动非发酵类豆制品市场的快速发展。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政策支持</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非发酵类豆制品生产技术的不断创新和提升，将为市场提供更多高品质、多样化的产品，满足消费者不断升级的需求，进一步挖掘市场需求潜力。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技术创新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市场需求潜力分析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2023-2028年非发酵类豆制品行业竞争格局分析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市场份额分布</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市场份额主要被几家大型企业占据，但也有一些中小企业在特定领域或地区具有一定的竞争力。</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竞争激烈程度</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随着消费者对健康饮食的关注增加，市场竞争日益激烈，企业需要不断提升产品质量、创新营销策略以吸引消费者。</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行业集中度</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非发酵类豆制品行业的集中度较高，主要集中在几家大型企业中。</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行业竞争格局概述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企业A</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作为行业领先者，企业A拥有完善的生产链和销售网络，产品种类丰富，品质优良。同时，企业A注重品牌建设和市场推广，市场份额稳定。</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9995" r="1999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企业B</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企业B以创新为驱动，不断推出新产品和特色产品，满足消费者多样化的需求。企业B注重研发和品质控制，产品在市场上受到好评。</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企业C</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企业C在特定地区具有较强的市场影响力，通过深耕区域市场和提供定制化服务，赢得了消费者的信赖和支持。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主要竞争者分析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https://d.book118.com/178142134033006030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2024-09-06T13:46:37.149</cp:lastPrinted>
  <dcterms:created xsi:type="dcterms:W3CDTF">2024-09-06T05:46:37Z</dcterms:created>
  <dcterms:modified xsi:type="dcterms:W3CDTF">2024-09-06T05:46:39Z</dcterms:modified>
</cp:coreProperties>
</file>