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E6D021-6855-458A-9EFA-A352EE0F2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57D0F5-5266-4D86-A9E6-39E9A0FFE7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0BE8F3-1BE7-4271-BAFA-6796C2FCF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2650CB-1746-41BC-83E0-91A89176E5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F2E21D-73F1-42EB-8AB3-43E2616AB1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1CFC0E-AC16-43DA-B6FE-ADF0F1746A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D4E207-ED67-44AA-8647-49CE0C41F1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C6CFB1-DA28-4802-A05F-E8449FDBF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F0870-16C5-4937-BB1F-F7DB10F45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FE2392-9D9D-4D1E-BC36-AFC9C9BB1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1ABCD6-471C-4322-BF09-D477DD7028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14303107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偏瘫康复护理查房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偏瘫康复护理概述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偏瘫康复护理的基本原则与技巧</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偏瘫康复护理的实践操作</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偏瘫康复护理的常见问题与解决方案</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偏瘫康复护理的未来展望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偏瘫康复护理概述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偏瘫是指由于脑部损伤或神经系统疾病导致的身体一侧肌肉无力或完全瘫痪的症状。</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偏瘫患者通常会出现一侧肢体无力、肌肉萎缩、感觉障碍、平衡能力差、语言和吞咽困难等症状。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偏瘫的定义与症状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预防并发症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有效的康复护理可以预防长期卧床导致的褥疮、肺炎等并发症，降低患者的医疗负担。</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提高生活质量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通过康复护理，偏瘫患者可以逐渐恢复身体功能，提高生活质量，减少依赖性，增强独立生活的能力。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促进康复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康复护理不仅包括身体功能的恢复，还包括心理和社会方面的支持。通过全面的康复护理，可以帮助患者树立信心，积极面对疾病，促进康复。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偏瘫康复护理的重要性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偏瘫康复护理的历史可以追溯到古代，但现代康复护理的发展主要始于20世纪中叶。随着医学技术的不断进步，康复护理的理念和技术也在不断更新和完善。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历史回顾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偏瘫康复护理正朝着个体化、全面化、专业化的方向发展。针对不同患者的具体情况，制定个性化的康复计划，结合多种治疗手段，提高康复效果。同时，康复护理也越来越注重患者的心理和社会支持，帮助患者更好地融入社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偏瘫康复护理的历史与发展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偏瘫康复护理的基本原则与技巧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在专业康复师的指导下，定期对偏瘫患者的各个关节进行被动或主动活动，以维持关节的正常活动范围和功能。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关注患者的关节僵硬情况，及时采取措施进行缓解，如热敷、按摩等，以减轻患者的疼痛和不适感。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保持关节活动度</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避免关节僵硬</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定期进行关节活动</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预防肺部感染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鼓励患者进行深呼吸、咳嗽等动作，促进肺部通气，预防肺部感染。定期为患者进行口腔护理，保持口腔清洁卫生。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预防褥疮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定期为患者翻身、拍背，保持皮肤清洁干燥，避免长时间压迫同一部位，预防褥疮的发生。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81" r="25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日常生活技能训练</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针对患者的具体情况，进行日常生活技能训练，如穿衣、洗漱、进食等，提高患者的自理能力。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使用辅助器具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根据患者的需要，指导患者使用合适的辅助器具，如拐杖、轮椅等，以减轻负担，提高生活质量。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促进日常生活活动能力的恢复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https://d.book118.com/178143031076006032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2024-09-10T03:33:55.464</cp:lastPrinted>
  <dcterms:created xsi:type="dcterms:W3CDTF">2024-09-09T19:33:55Z</dcterms:created>
  <dcterms:modified xsi:type="dcterms:W3CDTF">2024-09-09T19:33:57Z</dcterms:modified>
</cp:coreProperties>
</file>