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AAA5A-3BC3-43C5-94CE-09A681CC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02C4B-17C5-4DBF-843F-5198A611E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F5D43-D2B6-451C-A37F-57A2DD975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49B56-FD37-4C7C-B469-2AEF55BDA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786BD-CB41-418A-AAF5-88BD9E4B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0D228-E667-477E-87C6-DEF17E24E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BBA45A-5681-46AE-82B4-E5D451BB2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56E5F-FB42-467F-B80D-B06FDA59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1C942-424E-4BAE-B6DA-BC4390D1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1624F-304B-46A3-9705-FDA49180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FC80F-3FE0-4AA3-9782-B38C86D14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304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脑梗塞护理查房图片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脑梗塞患者的护理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脑梗塞护理查房流程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脑梗塞护理查房图片展示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脑梗塞护理查房案例分析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脑梗塞是由于脑血管阻塞导致脑组织缺血、缺氧性坏死，进而引起的一系列神经功能障碍症状。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起病急骤，进展迅速，需要及时救治，否则可能导致永久性神经功能损害甚至死亡。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脑动脉粥样硬化斑块形成，导致血管狭窄或闭塞。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栓塞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血液中的血小板、纤维蛋白等形成血栓，阻塞血管。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心脏或其他部位的栓子脱落，随血液循环进入脑血管，阻塞血管。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根据阻塞血管的大小和阻塞的部位，可分为腔隙性脑梗塞、中等大小血管脑梗塞、大面积脑梗塞等。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根据病情的发展过程，可分为超急性期（发病后6小时内）、急性期（发病后6小时至72小时）、亚急性期（发病后3周内）和慢性期（发病后3周以上）。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脑梗塞的分类与分期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密切监测生命体征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控制颅内压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包括心率、呼吸、血压和体温等，以及意识状态和肢体活动情况。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协助患者排痰、咳嗽，必要时给予吸氧或机械通气。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如吸入性肺炎、褥疮等，注意保持皮肤清洁干燥，定时翻身拍背。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遵医嘱给予脱水剂，降低颅内压，减轻脑水肿。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在病情稳定后尽早开始康复训练，包括肢体功能锻炼、语言训练和认知训练等。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关注患者的情绪变化，给予心理支持和疏导，帮助患者树立康复信心。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指导患者保持健康的生活方式，如戒烟、限酒、合理饮食和适量运动等。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根据医生建议定期进行相关检查，评估康复效果和调整治疗方案。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预防再次梗塞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预防褥疮和静脉血栓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观察药物不良反应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定时翻身、按摩受压部位和肢体，促进血液循环。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遵循医生指导，按时服药，控制高血压、糖尿病等危险因素。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如出血、胃肠道反应等，发现异常及时报告医生处理。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注意口腔、呼吸道和泌尿道的清洁卫生，预防感染发生。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https://d.book118.com/178143043115006034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2024-09-13T06:33:45.599</cp:lastPrinted>
  <dcterms:created xsi:type="dcterms:W3CDTF">2024-09-12T22:33:45Z</dcterms:created>
  <dcterms:modified xsi:type="dcterms:W3CDTF">2024-09-12T22:33:47Z</dcterms:modified>
</cp:coreProperties>
</file>