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9899F5-76F1-425C-95B6-5598A6B38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1DEDF-B1C0-40EA-A877-0C38B0BD2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F50E8A-DB00-493B-9F51-1C1D40406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D133FE-211D-4B95-95E6-2837FA35FD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A146FB-5EE7-40A9-B617-C3AAC7C72B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1DAD43-0ADB-4EBF-B2A8-CE10695364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7FE2EA-F16F-47AA-BEFC-9A99E3D849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5A7B54-8933-4DF2-8B01-D482F15CA9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EAA9CA-5536-4AC5-9077-8CE0B3BB43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8D05E-E9B4-4911-8D84-CF351CEE9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709E87-345C-4599-A7D0-F917AD60BD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4304511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肿瘤患者心理护理查房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肿瘤患者心理护理概述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肿瘤患者的心理状态与需求</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肿瘤患者心理护理的方法与技术</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肿瘤患者心理护理的实践与案例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肿瘤患者心理护理的未来发展与展望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肿瘤患者心理护理概述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肿瘤患者心理护理是指针对肿瘤患者及其家庭成员的心理需求和问题，提供专业的心理支持和护理，以缓解患者焦虑、抑郁等情绪，增强其心理适应能力和生活质量。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肿瘤患者心理护理涉及多个方面，包括评估患者的心理状况、提供心理咨询、实施心理干预、以及与家庭和社会支持系统的协调等。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肿瘤患者心理护理的定义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542" b="3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肿瘤患者常常面临巨大的心理压力和情绪困扰，如恐惧、焦虑、抑郁等，这些情绪问题不仅影响患者的身心健康，还可能影响其治疗和康复效果。</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肿瘤患者心理护理有助于缓解患者的负面情绪，增强其应对疾病的能力和信心，提高治疗依从性和生活质量，同时也有助于改善患者的生理状况和预后。</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肿瘤患者心理护理的重要性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肿瘤患者心理护理的历史与发展</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肿瘤患者心理护理的历史可以追溯到20世纪50年代，当时随着肿瘤治疗手段的发展，人们开始关注患者的心理需求。</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经过几十年的发展，肿瘤患者心理护理逐渐形成了专业的理论和实践体系，成为肿瘤治疗和康复过程中不可或缺的一部分。</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目前，肿瘤患者心理护理正向着更加专业化和规范化的方向发展，以适应患者的多样化需求和临床实践的需要。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肿瘤患者的心理状态与需求</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应激</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由于疾病和治疗带来的压力和紧张。</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否认</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拒绝接受诊断，希望是误诊。</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抑郁</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对生活的失去兴趣，对治疗的消极态度，对未来的悲观情绪。</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恐惧</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对癌症的恐惧，对治疗的担忧，对死亡的恐惧。</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焦虑</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对未来的不确定感，对治疗的担忧，对康复的期望。</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肿瘤患者的常见心理状态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信息需求</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情感支持</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社会支持</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应对策略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肿瘤患者的心理需求</a:t>
              </a:r>
            </a:p>
          </p:txBody>
        </p:sp>
      </p:grpSp>
      <p:pic>
        <p:nvPicPr>
          <p:cNvPr id="28" name="Picture 28"/>
          <p:cNvPicPr>
            <a:picLocks noChangeAspect="1"/>
          </p:cNvPicPr>
          <p:nvPr/>
        </p:nvPicPr>
        <p:blipFill>
          <a:blip r:embed="rId2"/>
          <a:srcRect t="140" b="14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40" b="14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213" b="2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5586" r="558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了解疾病、治疗和康复的信息。</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需要被理解和支持，需要有人陪伴和倾听。</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需要家庭和朋友的支持和关心。</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学习如何应对疾病和治疗带来的心理压力。</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973" r="159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195" r="1719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9616" r="961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肿瘤患者的家庭支持系统</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家庭成员之间的支持和理解，对患者的心理支持非常重要。</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朋友、邻居、社区等提供的支持和关心。</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心理咨询师、医生、护士等专业人员提供的心理支持。</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患者自己也需要学会自我调节和自我照顾，以保持良好的心理状态。</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家庭关系</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社会支持</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专业支持</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自我照顾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肿瘤患者心理护理的方法与技术</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https://d.book118.com/178143045115006034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2024-09-13T06:33:46.811</cp:lastPrinted>
  <dcterms:created xsi:type="dcterms:W3CDTF">2024-09-12T22:33:46Z</dcterms:created>
  <dcterms:modified xsi:type="dcterms:W3CDTF">2024-09-12T22:33:48Z</dcterms:modified>
</cp:coreProperties>
</file>