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160FF-C43F-4B53-8758-9A75BADF4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6F4B9-5139-47ED-8DD3-E7A777AB8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19F74-29C1-4D79-B51D-3B1089328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F8D23E-15B2-4C4E-8B7B-E8EB534A6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C1E95A-F322-43AC-A50E-382316385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642CCA-2AD0-414C-9A19-028AEE798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F67D70-2DAB-4F12-84F7-7AC6CBA10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5BDF7-F4DF-4D07-9EBC-9B9FDDEDC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B5D160-CBF0-4E12-9629-9575B1FA9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5CC76-7C16-45F3-B501-29FECA993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FEB24-4E04-4E6D-8E56-82417EA38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43131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旅游资源的开发与管理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旅游资源概述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旅游资源开发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旅游资源管理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旅游资源保护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旅游资源评价与可持续发展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旅游资源开发与管理中的挑战与对策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旅游资源概述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旅游资源是指能够吸引旅游者产生旅游动机并实施旅游行为，且能够被旅游业开发利用并产生经济效益、社会效益和环境效益的各种自然存在和社会创造。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根据旅游资源的属性，可将其分为自然旅游资源和人文旅游资源两大类。自然旅游资源包括地貌、水体、气候、生物等；人文旅游资源包括历史遗迹、建筑、民俗、文化艺术等。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旅游资源丰富多样，既包括自然景观，也包括人文景观，既有物质的，也有非物质的。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旅游资源具有独特的地域文化背景和历史内涵，不同的旅游资源吸引着不同类型的旅游者。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旅游资源受时间和空间的限制，不同的季节、不同的地域，旅游资源的吸引力也会有所不同。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时空性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旅游资源的特点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000" r="8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旅游资源的合理开发和保护有助于维护生态平衡和自然环境的美观，实现可持续发展。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经济价值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旅游业是一个庞大的经济产业，旅游资源的开发可以带动相关产业的发展，促进区域经济的增长。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社会价值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旅游资源的开发可以提高地区的知名度和美誉度，促进文化交流和社会进步。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旅游资源的重要性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旅游资源开发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926" r="1792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确保旅游资源的长期利用，避免过度开发和破坏，注重生态平衡和环境保护。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根据市场需求和趋势，开发具有吸引力和竞争力的旅游产品。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市场导向原则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在旅游开发中注重文化传承和保护，挖掘和展示旅游资源的文化内涵。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鼓励创新和创意，打造具有独特性和新颖性的旅游产品，提高市场竞争力。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创新发展原则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开发原则与策略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政府主导模式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政府负责旅游资源的规划、开发和管理，提供政策支持和资金投入。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市场主导模式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由企业或个人负责旅游资源的开发和管理，根据市场需求进行投资决策。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合作开发模式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政府、企业和社会各方面共同参与旅游资源的开发和管理，形成多元化的投资主体和开发力量。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开发模式选择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对旅游资源进行详细调查和评估，了解其数量、质量、分布和特点等。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资源调查与评估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制定旅游资源的开发规划和设计方案，明确开发目标、定位、布局和功能等。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按照规划和设计方案进行旅游资源的开发和建设，包括基础设施建设、景点打造、服务设施建设等。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对开发后的旅游资源进行运营管理，包括宣传推广、游客接待、安全保障、环境维护等。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旅游资源管理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确保旅游资源的长期利用，维护生态平衡和文化遗产的完整性。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社会经济效益原则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通过旅游资源的开发和管理，促进当地经济发展，提高居民生活水平。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游客体验原则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优化旅游环境和服务质量，提升游客满意度和忠诚度。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管理目标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实现旅游资源的合理配置和高效利用，推动旅游产业的可持续发展。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42" r="20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建立健全旅游资源管理的法规制度体系，确保管理工作的合法性和规范性。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法规制度管理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制定科学合理的旅游资源开发规划，明确发展目标、空间布局和重点项目。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规划引导管理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引入市场竞争机制，激发企业和个人的创新活力，推动旅游资源的有效利用。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市场化管理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运用现代信息技术手段，提高旅游资源管理的效率和透明度。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信息化管理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https://d.book118.com/178143131063006026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2024-09-03T19:26:19.726</cp:lastPrinted>
  <dcterms:created xsi:type="dcterms:W3CDTF">2024-09-03T11:26:19Z</dcterms:created>
  <dcterms:modified xsi:type="dcterms:W3CDTF">2024-09-03T11:26:21Z</dcterms:modified>
</cp:coreProperties>
</file>