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B76AC-5A66-4152-95D3-9E8474414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8BD15-7C21-438B-8801-68A2F218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D7D8A-E7C4-4396-8F7E-3C661326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A00DD-FF0D-48F8-9116-F0F718278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0D1937-0FC2-4B70-B76E-A45CDA88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375A6-20E1-4C7A-8058-7102A3243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E5FD0-5BEB-446E-A1DF-37D7FAF88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3C911-9C27-4DE9-8BF2-DA4994B9E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C5A1D-F130-4AC2-A3B4-BA5C6124A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8524D-08F5-4354-944B-7AFB4E00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9F8A3-70FF-427D-BA15-265C56FCB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3143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中考语文专题复习培训课件短篇阅读理解题目高级训练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短篇阅读理解概述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题目类型及解题方法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高级训练技巧与策略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模拟试题演练与解析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短篇阅读理解概述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培养学生阅读理解能力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拓展学生知识面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提高学生应试能力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020" b="702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短篇阅读理解重要性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短篇阅读理解是中考语文的重要组成部分，通过训练可以提高学生的阅读速度、理解能力和思维水平。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短篇阅读理解涉及各种题材和体裁的文章，可以帮助学生了解社会、历史、文化等方面的知识，拓展学生的视野。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在考试中，短篇阅读理解占据一定的分值比例，通过训练可以帮助学生熟悉考试题型，提高应试能力。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43" r="327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57" r="27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72" r="311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短篇阅读理解主要考查学生对文章主旨、细节理解、词义猜测、推理判断等方面的能力。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短篇阅读理解通常以选择题、填空题等形式出现，要求学生根据文章内容选择正确答案或填写相关信息。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考查形式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考查内容及形式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定位关键信息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在做题前，先快速浏览文章，了解文章的大意和结构，有助于后续的理解。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认真阅读题干，明确题目的要求和考查点，避免答非所问。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在理解词义、推理判断时，要善于利用上下文的信息，进行合理推测。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根据题干中的关键词，在文章中定位相关信息，提高答题效率。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在选择题中，要学会排除干扰项，选出最符合文章内容的答案。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解题策略与技巧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审题干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预览文章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排除干扰项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善于利用上下文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题目类型及解题方法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识别题目关键词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定位原文信息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对比选项与原文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注意细节陷阱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事实细节题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在阅读文章时，要注意识别与题目相关的关键词或短语。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根据题目关键词，迅速在文章中定位相关信息。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有些选项可能会对原文中的细节进行歪曲或省略，要特别小心。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仔细对比选项和原文中的信息，找出与原文相符的选项。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理解文章大意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识别暗示信息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推理得出结论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排除无关选项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推理判断题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注意文章中的暗示信息，如作者的态度、语气、用词等。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首先，要理解文章的整体意思和作者的观点。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有些选项可能与文章内容无关，要排除这些干扰项。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根据文章中的信息和暗示，推理出正确的结论。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抓住文章中心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注意文章结构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概括文章内容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对比选项与概括内容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主旨大意题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阅读文章时，要抓住文章的中心思想和主题。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用简洁的语言概括文章的主要内容。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了解文章的结构可以帮助你更好地把握主旨。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将选项与概括的内容进行对比，找出最符合主旨的选项。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高级训练技巧与策略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https://d.book118.com/178143143134006036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2024-09-16T10:50:01.041</cp:lastPrinted>
  <dcterms:created xsi:type="dcterms:W3CDTF">2024-09-16T02:50:01Z</dcterms:created>
  <dcterms:modified xsi:type="dcterms:W3CDTF">2024-09-16T02:50:03Z</dcterms:modified>
</cp:coreProperties>
</file>