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0A0D5-6B10-4B76-8689-9DC83358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BB6E5-70DC-436A-A83A-A2D263415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1A243-E0DA-418B-B877-BE74E05C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DCCB8-F3F4-403F-9F46-4A82C97E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0F4FA-2700-4E15-81B9-49C6A630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A8BC5-4830-4CAD-82A0-B2CE28F3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0EA7C-BC6E-4433-AA92-A02A0307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5E59-881F-43AD-BA95-472005EF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5A43-EB63-40B0-9DEE-A591B1A3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09818-F261-45BF-944C-1F35D7989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1CF65-0528-4BFC-9C9B-CDEBAE76C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0042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心理健康普查主题班会总结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班会参与情况与反馈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班会成果与影响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班会不足与改进措施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随着社会压力的增大，心理健康问题日益受到关注。为了更好地了解学生的心理状况，提高他们的心理素质，我们决定开展心理健康普查主题班会。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当前，青少年心理健康问题日益突出，如焦虑、抑郁等情绪问题以及学习压力、人际关系等方面的问题。因此，开展心理健康普查班会对于促进学生健康成长具有重要意义。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通过普查了解学生的心理状况，发现潜在的心理问题，并提供相应的支持和帮助。同时，增强学生的心理素质和自我调节能力，促进班级的和谐与团结。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心理健康普查班会有助于学生更好地认识自己，提高自我意识；发现潜在的心理问题，及时干预和治疗；促进班级的凝聚力和向心力，营造积极向上的班级氛围。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强调心理健康对个人成长和发展的影响，以及在应对压力和挑战时保持良好心理状态的重要性。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解释本次心理健康普查的目的，即了解学生的心理状况，为学校制定针对性的心理健康教育措施提供依据。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普查的目的与意义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介绍调查问卷的内容和填写方法，确保学生了解如何准确、客观地回答问题。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强调普查过程中的保密原则，保证学生个人信息和心理数据的安全性。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心理健康普查方法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说明数据收集和整理的方法，包括统计、分析和分类等。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介绍如何将普查结果反馈给学校相关部门，以便制定针对性的心理健康教育措施。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班会参与情况与反馈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参与人数与比例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全班共有50名学生，其中48名学生参加了此次班会，参与率为96%。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参与比例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在参与的学生中，男生20名，女生28名，男女比例基本持平。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https://d.book118.com/185000042120011121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2024-09-24T07:32:46.158</cp:lastPrinted>
  <dcterms:created xsi:type="dcterms:W3CDTF">2024-09-23T23:32:46Z</dcterms:created>
  <dcterms:modified xsi:type="dcterms:W3CDTF">2024-09-23T23:32:48Z</dcterms:modified>
</cp:coreProperties>
</file>