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37848F-E4C4-4058-A9AF-79E3C37AE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FA0E0C-A43A-4ECA-9898-E285D406A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F81902-9EA4-4985-BBF9-C22780472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629FCA-2CAE-4159-9442-1D0A1F60E8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367E77-C578-4C4C-985B-E28DA4F6C2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48B88C-B4DB-4FF3-BC06-A3A82642DC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E0C684-6069-4296-B19E-1D878B384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7DB873-4E9C-4E0F-8852-6CBD27EBF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AB0B3A-C3E7-4369-AAE8-E417D17F4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510240-4710-46A7-8224-008F939BB7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9DB160-9A58-4B28-8729-25F4E6DC63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5000113013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供应链质量控制与改进的培训课程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供应链质量控制概述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供应链质量策划与预防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供应链过程监控与改进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供应链质量数据分析与利用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客户关系管理与满意度提升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供应链质量控制概述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392" b="539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供应链质量是指在供应链各个环节中，产品或服务所具备的特性、性能和一致性，以及满足客户需求的能力。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供应链质量直接影响客户满意度、企业声誉和市场份额，是提升企业竞争力的关键因素。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供应链质量定义与重要性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供应链质量的重要性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供应链质量定义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供应链质量控制目标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确保供应链各环节的产品或服务符合质量标准，降低缺陷率和退货率，提高客户满意度。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供应链质量控制原则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包括预防为主、全员参与、持续改进、客户至上等原则，强调在供应链全过程中进行质量控制和预防。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93" r="2189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供应链质量控制目标与原则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供应商因素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生产过程因素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物流运输因素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客户需求变化因素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供应链质量影响因素分析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供应商的质量管理水平、技术能力和合作态度等直接影响供应链质量。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生产过程中的设备、工艺、原材料和人员等因素对产品质量产生重要影响。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客户需求的多样性和变化性对供应链质量提出更高要求，需要企业具备快速响应能力。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物流运输过程中的包装、装卸、运输方式和时间等因素可能影响产品质量。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供应链质量策划与预防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评估标准制定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供应商选择与评估标准制定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确保供应商具备稳定的质量保证能力、良好的信誉和合理的价格水平。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根据采购物品的重要性、供应商的能力和合作历史等因素，制定全面、客观的评估标准。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采用定性和定量评估相结合的方法，对供应商的质量保证能力、技术水平、交货期、价格等进行综合评估。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477" b="547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质量协议签订及执行监控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质量协议内容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明确双方的质量责任、验收标准、质量保证期限、违约责任等关键条款。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协议签订流程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经过双方充分协商和谈判，达成一致后签订质量协议，确保协议的合法性和有效性。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执行监控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建立有效的监控机制，对供应商的质量保证能力、生产过程、产品质量等进行持续跟踪和监控，确保质量协议得到有效执行。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对识别出的质量风险进行评估，确定风险的严重程度和发生概率，为后续的风险应对提供依据。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通过对供应链中潜在的质量风险进行识别和分析，及时发现可能存在的质量问题。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根据风险评估结果，制定相应的应对措施，如加强供应商管理、优化采购流程、完善质量检验机制等，以降低质量风险的发生概率和影响程度。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风险识别、评估及应对措施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供应链过程监控与改进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通过对供应链流程进行详细分析，识别出对产品质量、交货期等有重要影响的关键过程。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关键过程识别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过程监控方法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过程能力评估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995" r="1999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采用统计过程控制（SPC）等先进方法，对关键过程进行实时监控，确保过程稳定受控。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通过计算过程能力指数（Cp、Cpk等），评估关键过程的稳定性和能力，为持续改进提供依据。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关键过程识别及监控方法论述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根据不合格品的性质和影响程度进行分类，以便采取不同的处理措施。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不合格品分类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针对现有不合格品处理流程中存在的问题，提出优化措施，如简化流程、提高处理效率等。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处理流程优化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分析不合格品产生的原因，制定相应的预防措施，避免同类问题再次发生。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预防措施制定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不合格品处理流程优化探讨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https://d.book118.com/185000113013011110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2024-09-15T04:05:17.563</cp:lastPrinted>
  <dcterms:created xsi:type="dcterms:W3CDTF">2024-09-14T20:05:17Z</dcterms:created>
  <dcterms:modified xsi:type="dcterms:W3CDTF">2024-09-14T20:05:19Z</dcterms:modified>
</cp:coreProperties>
</file>